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audio/mpeg" Extension="mp3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</p:sldIdLst>
  <p:sldSz cx="9753600" cy="73152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azydog" charset="1" panose="00000000000000000000"/>
      <p:regular r:id="rId10"/>
    </p:embeddedFont>
    <p:embeddedFont>
      <p:font typeface="뉴요커" charset="1" panose="02020603020101020101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slides/slide1.xml" Type="http://schemas.openxmlformats.org/officeDocument/2006/relationships/slide"/><Relationship Id="rId13" Target="slides/slide2.xml" Type="http://schemas.openxmlformats.org/officeDocument/2006/relationships/slide"/><Relationship Id="rId14" Target="slides/slide3.xml" Type="http://schemas.openxmlformats.org/officeDocument/2006/relationships/slide"/><Relationship Id="rId15" Target="slides/slide4.xml" Type="http://schemas.openxmlformats.org/officeDocument/2006/relationships/slide"/><Relationship Id="rId16" Target="slides/slide5.xml" Type="http://schemas.openxmlformats.org/officeDocument/2006/relationships/slide"/><Relationship Id="rId17" Target="slides/slide6.xml" Type="http://schemas.openxmlformats.org/officeDocument/2006/relationships/slide"/><Relationship Id="rId18" Target="slides/slide7.xml" Type="http://schemas.openxmlformats.org/officeDocument/2006/relationships/slide"/><Relationship Id="rId19" Target="slides/slide8.xml" Type="http://schemas.openxmlformats.org/officeDocument/2006/relationships/slide"/><Relationship Id="rId2" Target="presProps.xml" Type="http://schemas.openxmlformats.org/officeDocument/2006/relationships/presProps"/><Relationship Id="rId20" Target="slides/slide9.xml" Type="http://schemas.openxmlformats.org/officeDocument/2006/relationships/slide"/><Relationship Id="rId21" Target="slides/slide10.xml" Type="http://schemas.openxmlformats.org/officeDocument/2006/relationships/slide"/><Relationship Id="rId22" Target="slides/slide11.xml" Type="http://schemas.openxmlformats.org/officeDocument/2006/relationships/slide"/><Relationship Id="rId23" Target="slides/slide12.xml" Type="http://schemas.openxmlformats.org/officeDocument/2006/relationships/slide"/><Relationship Id="rId24" Target="slides/slide13.xml" Type="http://schemas.openxmlformats.org/officeDocument/2006/relationships/slide"/><Relationship Id="rId25" Target="slides/slide14.xml" Type="http://schemas.openxmlformats.org/officeDocument/2006/relationships/slide"/><Relationship Id="rId26" Target="slides/slide15.xml" Type="http://schemas.openxmlformats.org/officeDocument/2006/relationships/slide"/><Relationship Id="rId27" Target="slides/slide16.xml" Type="http://schemas.openxmlformats.org/officeDocument/2006/relationships/slide"/><Relationship Id="rId28" Target="slides/slide17.xml" Type="http://schemas.openxmlformats.org/officeDocument/2006/relationships/slide"/><Relationship Id="rId29" Target="slides/slide18.xml" Type="http://schemas.openxmlformats.org/officeDocument/2006/relationships/slide"/><Relationship Id="rId3" Target="viewProps.xml" Type="http://schemas.openxmlformats.org/officeDocument/2006/relationships/viewProps"/><Relationship Id="rId30" Target="slides/slide19.xml" Type="http://schemas.openxmlformats.org/officeDocument/2006/relationships/slide"/><Relationship Id="rId31" Target="slides/slide20.xml" Type="http://schemas.openxmlformats.org/officeDocument/2006/relationships/slide"/><Relationship Id="rId32" Target="slides/slide21.xml" Type="http://schemas.openxmlformats.org/officeDocument/2006/relationships/slide"/><Relationship Id="rId33" Target="slides/slide22.xml" Type="http://schemas.openxmlformats.org/officeDocument/2006/relationships/slide"/><Relationship Id="rId34" Target="slides/slide23.xml" Type="http://schemas.openxmlformats.org/officeDocument/2006/relationships/slide"/><Relationship Id="rId35" Target="slides/slide24.xml" Type="http://schemas.openxmlformats.org/officeDocument/2006/relationships/slide"/><Relationship Id="rId36" Target="slides/slide25.xml" Type="http://schemas.openxmlformats.org/officeDocument/2006/relationships/slide"/><Relationship Id="rId37" Target="slides/slide26.xml" Type="http://schemas.openxmlformats.org/officeDocument/2006/relationships/slide"/><Relationship Id="rId38" Target="slides/slide27.xml" Type="http://schemas.openxmlformats.org/officeDocument/2006/relationships/slide"/><Relationship Id="rId39" Target="slides/slide28.xml" Type="http://schemas.openxmlformats.org/officeDocument/2006/relationships/slide"/><Relationship Id="rId4" Target="theme/theme1.xml" Type="http://schemas.openxmlformats.org/officeDocument/2006/relationships/theme"/><Relationship Id="rId40" Target="slides/slide29.xml" Type="http://schemas.openxmlformats.org/officeDocument/2006/relationships/slide"/><Relationship Id="rId41" Target="slides/slide30.xml" Type="http://schemas.openxmlformats.org/officeDocument/2006/relationships/slide"/><Relationship Id="rId42" Target="slides/slide31.xml" Type="http://schemas.openxmlformats.org/officeDocument/2006/relationships/slide"/><Relationship Id="rId43" Target="slides/slide32.xml" Type="http://schemas.openxmlformats.org/officeDocument/2006/relationships/slide"/><Relationship Id="rId44" Target="slides/slide33.xml" Type="http://schemas.openxmlformats.org/officeDocument/2006/relationships/slide"/><Relationship Id="rId45" Target="slides/slide34.xml" Type="http://schemas.openxmlformats.org/officeDocument/2006/relationships/slide"/><Relationship Id="rId46" Target="slides/slide35.xml" Type="http://schemas.openxmlformats.org/officeDocument/2006/relationships/slide"/><Relationship Id="rId47" Target="slides/slide36.xml" Type="http://schemas.openxmlformats.org/officeDocument/2006/relationships/slide"/><Relationship Id="rId48" Target="slides/slide37.xml" Type="http://schemas.openxmlformats.org/officeDocument/2006/relationships/slide"/><Relationship Id="rId49" Target="slides/slide38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130.jpeg" Type="http://schemas.openxmlformats.org/officeDocument/2006/relationships/image"/><Relationship Id="rId25" Target="../media/aADrzKM9bes.mp3" Type="http://schemas.microsoft.com/office/2007/relationships/media"/><Relationship Id="rId26" Target="../media/aADrzKM9bes.mp3" Type="http://schemas.openxmlformats.org/officeDocument/2006/relationships/audio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33.png" Type="http://schemas.openxmlformats.org/officeDocument/2006/relationships/image"/><Relationship Id="rId15" Target="../media/image34.svg" Type="http://schemas.openxmlformats.org/officeDocument/2006/relationships/image"/><Relationship Id="rId16" Target="../media/image35.png" Type="http://schemas.openxmlformats.org/officeDocument/2006/relationships/image"/><Relationship Id="rId17" Target="../media/image36.svg" Type="http://schemas.openxmlformats.org/officeDocument/2006/relationships/image"/><Relationship Id="rId18" Target="../media/image37.png" Type="http://schemas.openxmlformats.org/officeDocument/2006/relationships/image"/><Relationship Id="rId19" Target="../media/image38.svg" Type="http://schemas.openxmlformats.org/officeDocument/2006/relationships/image"/><Relationship Id="rId2" Target="../media/image23.png" Type="http://schemas.openxmlformats.org/officeDocument/2006/relationships/image"/><Relationship Id="rId20" Target="../media/image39.png" Type="http://schemas.openxmlformats.org/officeDocument/2006/relationships/image"/><Relationship Id="rId21" Target="../media/image40.sv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7.png" Type="http://schemas.openxmlformats.org/officeDocument/2006/relationships/image"/><Relationship Id="rId19" Target="../media/image58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9.png" Type="http://schemas.openxmlformats.org/officeDocument/2006/relationships/image"/><Relationship Id="rId19" Target="../media/image60.svg" Type="http://schemas.openxmlformats.org/officeDocument/2006/relationships/image"/><Relationship Id="rId2" Target="../media/image41.png" Type="http://schemas.openxmlformats.org/officeDocument/2006/relationships/image"/><Relationship Id="rId20" Target="../media/image57.png" Type="http://schemas.openxmlformats.org/officeDocument/2006/relationships/image"/><Relationship Id="rId21" Target="../media/image58.sv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12" Target="../media/image63.png" Type="http://schemas.openxmlformats.org/officeDocument/2006/relationships/image"/><Relationship Id="rId13" Target="../media/image64.svg" Type="http://schemas.openxmlformats.org/officeDocument/2006/relationships/image"/><Relationship Id="rId14" Target="../media/image57.png" Type="http://schemas.openxmlformats.org/officeDocument/2006/relationships/image"/><Relationship Id="rId15" Target="../media/image58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5.gif" Type="http://schemas.openxmlformats.org/officeDocument/2006/relationships/image"/><Relationship Id="rId15" Target="../media/image66.gif" Type="http://schemas.openxmlformats.org/officeDocument/2006/relationships/image"/><Relationship Id="rId16" Target="../media/image57.png" Type="http://schemas.openxmlformats.org/officeDocument/2006/relationships/image"/><Relationship Id="rId17" Target="../media/image58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svg" Type="http://schemas.openxmlformats.org/officeDocument/2006/relationships/image"/><Relationship Id="rId12" Target="../media/image77.png" Type="http://schemas.openxmlformats.org/officeDocument/2006/relationships/image"/><Relationship Id="rId13" Target="../media/image78.svg" Type="http://schemas.openxmlformats.org/officeDocument/2006/relationships/image"/><Relationship Id="rId14" Target="../media/image79.png" Type="http://schemas.openxmlformats.org/officeDocument/2006/relationships/image"/><Relationship Id="rId15" Target="../media/image80.svg" Type="http://schemas.openxmlformats.org/officeDocument/2006/relationships/image"/><Relationship Id="rId16" Target="../media/image81.png" Type="http://schemas.openxmlformats.org/officeDocument/2006/relationships/image"/><Relationship Id="rId17" Target="../media/image82.svg" Type="http://schemas.openxmlformats.org/officeDocument/2006/relationships/image"/><Relationship Id="rId18" Target="../media/image39.png" Type="http://schemas.openxmlformats.org/officeDocument/2006/relationships/image"/><Relationship Id="rId19" Target="../media/image40.svg" Type="http://schemas.openxmlformats.org/officeDocument/2006/relationships/image"/><Relationship Id="rId2" Target="../media/image67.png" Type="http://schemas.openxmlformats.org/officeDocument/2006/relationships/image"/><Relationship Id="rId20" Target="../media/image83.png" Type="http://schemas.openxmlformats.org/officeDocument/2006/relationships/image"/><Relationship Id="rId21" Target="../media/image84.svg" Type="http://schemas.openxmlformats.org/officeDocument/2006/relationships/image"/><Relationship Id="rId22" Target="../media/image85.png" Type="http://schemas.openxmlformats.org/officeDocument/2006/relationships/image"/><Relationship Id="rId23" Target="../media/image86.svg" Type="http://schemas.openxmlformats.org/officeDocument/2006/relationships/image"/><Relationship Id="rId24" Target="../media/image87.png" Type="http://schemas.openxmlformats.org/officeDocument/2006/relationships/image"/><Relationship Id="rId25" Target="../media/image88.svg" Type="http://schemas.openxmlformats.org/officeDocument/2006/relationships/image"/><Relationship Id="rId26" Target="../media/image89.gif" Type="http://schemas.openxmlformats.org/officeDocument/2006/relationships/image"/><Relationship Id="rId3" Target="../media/image68.svg" Type="http://schemas.openxmlformats.org/officeDocument/2006/relationships/image"/><Relationship Id="rId4" Target="../media/image69.png" Type="http://schemas.openxmlformats.org/officeDocument/2006/relationships/image"/><Relationship Id="rId5" Target="../media/image70.svg" Type="http://schemas.openxmlformats.org/officeDocument/2006/relationships/image"/><Relationship Id="rId6" Target="../media/image71.png" Type="http://schemas.openxmlformats.org/officeDocument/2006/relationships/image"/><Relationship Id="rId7" Target="../media/image72.svg" Type="http://schemas.openxmlformats.org/officeDocument/2006/relationships/image"/><Relationship Id="rId8" Target="../media/image73.png" Type="http://schemas.openxmlformats.org/officeDocument/2006/relationships/image"/><Relationship Id="rId9" Target="../media/image74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94.png" Type="http://schemas.openxmlformats.org/officeDocument/2006/relationships/image"/><Relationship Id="rId13" Target="../media/image95.svg" Type="http://schemas.openxmlformats.org/officeDocument/2006/relationships/image"/><Relationship Id="rId14" Target="../media/image5.png" Type="http://schemas.openxmlformats.org/officeDocument/2006/relationships/image"/><Relationship Id="rId15" Target="../media/image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90.png" Type="http://schemas.openxmlformats.org/officeDocument/2006/relationships/image"/><Relationship Id="rId3" Target="../media/image91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92.png" Type="http://schemas.openxmlformats.org/officeDocument/2006/relationships/image"/><Relationship Id="rId7" Target="../media/image93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7.png" Type="http://schemas.openxmlformats.org/officeDocument/2006/relationships/image"/><Relationship Id="rId19" Target="../media/image58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16" Target="../media/image55.png" Type="http://schemas.openxmlformats.org/officeDocument/2006/relationships/image"/><Relationship Id="rId17" Target="../media/image56.svg" Type="http://schemas.openxmlformats.org/officeDocument/2006/relationships/image"/><Relationship Id="rId18" Target="../media/image59.png" Type="http://schemas.openxmlformats.org/officeDocument/2006/relationships/image"/><Relationship Id="rId19" Target="../media/image60.svg" Type="http://schemas.openxmlformats.org/officeDocument/2006/relationships/image"/><Relationship Id="rId2" Target="../media/image41.png" Type="http://schemas.openxmlformats.org/officeDocument/2006/relationships/image"/><Relationship Id="rId20" Target="../media/image57.png" Type="http://schemas.openxmlformats.org/officeDocument/2006/relationships/image"/><Relationship Id="rId21" Target="../media/image58.sv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1.png" Type="http://schemas.openxmlformats.org/officeDocument/2006/relationships/image"/><Relationship Id="rId11" Target="../media/image62.svg" Type="http://schemas.openxmlformats.org/officeDocument/2006/relationships/image"/><Relationship Id="rId12" Target="../media/image63.png" Type="http://schemas.openxmlformats.org/officeDocument/2006/relationships/image"/><Relationship Id="rId13" Target="../media/image64.svg" Type="http://schemas.openxmlformats.org/officeDocument/2006/relationships/image"/><Relationship Id="rId14" Target="../media/image53.png" Type="http://schemas.openxmlformats.org/officeDocument/2006/relationships/image"/><Relationship Id="rId15" Target="../media/image5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49.png" Type="http://schemas.openxmlformats.org/officeDocument/2006/relationships/image"/><Relationship Id="rId9" Target="../media/image50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5.gif" Type="http://schemas.openxmlformats.org/officeDocument/2006/relationships/image"/><Relationship Id="rId15" Target="../media/image66.gif" Type="http://schemas.openxmlformats.org/officeDocument/2006/relationships/image"/><Relationship Id="rId16" Target="../media/image53.png" Type="http://schemas.openxmlformats.org/officeDocument/2006/relationships/image"/><Relationship Id="rId17" Target="../media/image5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svg" Type="http://schemas.openxmlformats.org/officeDocument/2006/relationships/image"/><Relationship Id="rId12" Target="../media/image77.png" Type="http://schemas.openxmlformats.org/officeDocument/2006/relationships/image"/><Relationship Id="rId13" Target="../media/image78.svg" Type="http://schemas.openxmlformats.org/officeDocument/2006/relationships/image"/><Relationship Id="rId14" Target="../media/image79.png" Type="http://schemas.openxmlformats.org/officeDocument/2006/relationships/image"/><Relationship Id="rId15" Target="../media/image80.svg" Type="http://schemas.openxmlformats.org/officeDocument/2006/relationships/image"/><Relationship Id="rId16" Target="../media/image81.png" Type="http://schemas.openxmlformats.org/officeDocument/2006/relationships/image"/><Relationship Id="rId17" Target="../media/image82.svg" Type="http://schemas.openxmlformats.org/officeDocument/2006/relationships/image"/><Relationship Id="rId18" Target="../media/image39.png" Type="http://schemas.openxmlformats.org/officeDocument/2006/relationships/image"/><Relationship Id="rId19" Target="../media/image40.svg" Type="http://schemas.openxmlformats.org/officeDocument/2006/relationships/image"/><Relationship Id="rId2" Target="../media/image67.png" Type="http://schemas.openxmlformats.org/officeDocument/2006/relationships/image"/><Relationship Id="rId20" Target="../media/image83.png" Type="http://schemas.openxmlformats.org/officeDocument/2006/relationships/image"/><Relationship Id="rId21" Target="../media/image84.svg" Type="http://schemas.openxmlformats.org/officeDocument/2006/relationships/image"/><Relationship Id="rId22" Target="../media/image85.png" Type="http://schemas.openxmlformats.org/officeDocument/2006/relationships/image"/><Relationship Id="rId23" Target="../media/image86.svg" Type="http://schemas.openxmlformats.org/officeDocument/2006/relationships/image"/><Relationship Id="rId24" Target="../media/image96.png" Type="http://schemas.openxmlformats.org/officeDocument/2006/relationships/image"/><Relationship Id="rId25" Target="../media/image97.svg" Type="http://schemas.openxmlformats.org/officeDocument/2006/relationships/image"/><Relationship Id="rId26" Target="../media/image98.png" Type="http://schemas.openxmlformats.org/officeDocument/2006/relationships/image"/><Relationship Id="rId27" Target="../media/image99.svg" Type="http://schemas.openxmlformats.org/officeDocument/2006/relationships/image"/><Relationship Id="rId3" Target="../media/image68.svg" Type="http://schemas.openxmlformats.org/officeDocument/2006/relationships/image"/><Relationship Id="rId4" Target="../media/image69.png" Type="http://schemas.openxmlformats.org/officeDocument/2006/relationships/image"/><Relationship Id="rId5" Target="../media/image70.svg" Type="http://schemas.openxmlformats.org/officeDocument/2006/relationships/image"/><Relationship Id="rId6" Target="../media/image71.png" Type="http://schemas.openxmlformats.org/officeDocument/2006/relationships/image"/><Relationship Id="rId7" Target="../media/image72.svg" Type="http://schemas.openxmlformats.org/officeDocument/2006/relationships/image"/><Relationship Id="rId8" Target="../media/image73.png" Type="http://schemas.openxmlformats.org/officeDocument/2006/relationships/image"/><Relationship Id="rId9" Target="../media/image74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2.pn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100.png" Type="http://schemas.openxmlformats.org/officeDocument/2006/relationships/image"/><Relationship Id="rId9" Target="../media/image101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9.png" Type="http://schemas.openxmlformats.org/officeDocument/2006/relationships/image"/><Relationship Id="rId13" Target="../media/image10.svg" Type="http://schemas.openxmlformats.org/officeDocument/2006/relationships/image"/><Relationship Id="rId14" Target="../media/image33.png" Type="http://schemas.openxmlformats.org/officeDocument/2006/relationships/image"/><Relationship Id="rId15" Target="../media/image34.svg" Type="http://schemas.openxmlformats.org/officeDocument/2006/relationships/image"/><Relationship Id="rId16" Target="../media/image35.png" Type="http://schemas.openxmlformats.org/officeDocument/2006/relationships/image"/><Relationship Id="rId17" Target="../media/image36.svg" Type="http://schemas.openxmlformats.org/officeDocument/2006/relationships/image"/><Relationship Id="rId18" Target="../media/image37.png" Type="http://schemas.openxmlformats.org/officeDocument/2006/relationships/image"/><Relationship Id="rId19" Target="../media/image38.svg" Type="http://schemas.openxmlformats.org/officeDocument/2006/relationships/image"/><Relationship Id="rId2" Target="../media/image23.png" Type="http://schemas.openxmlformats.org/officeDocument/2006/relationships/image"/><Relationship Id="rId20" Target="../media/image39.png" Type="http://schemas.openxmlformats.org/officeDocument/2006/relationships/image"/><Relationship Id="rId21" Target="../media/image40.svg" Type="http://schemas.openxmlformats.org/officeDocument/2006/relationships/image"/><Relationship Id="rId3" Target="../media/image24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3.png" Type="http://schemas.openxmlformats.org/officeDocument/2006/relationships/image"/><Relationship Id="rId15" Target="../media/image10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3.png" Type="http://schemas.openxmlformats.org/officeDocument/2006/relationships/image"/><Relationship Id="rId15" Target="../media/image104.svg" Type="http://schemas.openxmlformats.org/officeDocument/2006/relationships/image"/><Relationship Id="rId16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6.png" Type="http://schemas.openxmlformats.org/officeDocument/2006/relationships/image"/><Relationship Id="rId15" Target="../media/image107.svg" Type="http://schemas.openxmlformats.org/officeDocument/2006/relationships/image"/><Relationship Id="rId16" Target="../media/image103.png" Type="http://schemas.openxmlformats.org/officeDocument/2006/relationships/image"/><Relationship Id="rId17" Target="../media/image104.svg" Type="http://schemas.openxmlformats.org/officeDocument/2006/relationships/image"/><Relationship Id="rId18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6.png" Type="http://schemas.openxmlformats.org/officeDocument/2006/relationships/image"/><Relationship Id="rId15" Target="../media/image107.svg" Type="http://schemas.openxmlformats.org/officeDocument/2006/relationships/image"/><Relationship Id="rId16" Target="../media/image103.png" Type="http://schemas.openxmlformats.org/officeDocument/2006/relationships/image"/><Relationship Id="rId17" Target="../media/image104.svg" Type="http://schemas.openxmlformats.org/officeDocument/2006/relationships/image"/><Relationship Id="rId18" Target="../media/image105.png" Type="http://schemas.openxmlformats.org/officeDocument/2006/relationships/image"/><Relationship Id="rId19" Target="../media/image108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3.png" Type="http://schemas.openxmlformats.org/officeDocument/2006/relationships/image"/><Relationship Id="rId15" Target="../media/image64.svg" Type="http://schemas.openxmlformats.org/officeDocument/2006/relationships/image"/><Relationship Id="rId16" Target="../media/image106.png" Type="http://schemas.openxmlformats.org/officeDocument/2006/relationships/image"/><Relationship Id="rId17" Target="../media/image107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5.gif" Type="http://schemas.openxmlformats.org/officeDocument/2006/relationships/image"/><Relationship Id="rId15" Target="../media/image66.gif" Type="http://schemas.openxmlformats.org/officeDocument/2006/relationships/image"/><Relationship Id="rId16" Target="../media/image106.png" Type="http://schemas.openxmlformats.org/officeDocument/2006/relationships/image"/><Relationship Id="rId17" Target="../media/image107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svg" Type="http://schemas.openxmlformats.org/officeDocument/2006/relationships/image"/><Relationship Id="rId12" Target="../media/image77.png" Type="http://schemas.openxmlformats.org/officeDocument/2006/relationships/image"/><Relationship Id="rId13" Target="../media/image78.svg" Type="http://schemas.openxmlformats.org/officeDocument/2006/relationships/image"/><Relationship Id="rId14" Target="../media/image79.png" Type="http://schemas.openxmlformats.org/officeDocument/2006/relationships/image"/><Relationship Id="rId15" Target="../media/image80.svg" Type="http://schemas.openxmlformats.org/officeDocument/2006/relationships/image"/><Relationship Id="rId16" Target="../media/image81.png" Type="http://schemas.openxmlformats.org/officeDocument/2006/relationships/image"/><Relationship Id="rId17" Target="../media/image82.svg" Type="http://schemas.openxmlformats.org/officeDocument/2006/relationships/image"/><Relationship Id="rId18" Target="../media/image39.png" Type="http://schemas.openxmlformats.org/officeDocument/2006/relationships/image"/><Relationship Id="rId19" Target="../media/image40.svg" Type="http://schemas.openxmlformats.org/officeDocument/2006/relationships/image"/><Relationship Id="rId2" Target="../media/image67.png" Type="http://schemas.openxmlformats.org/officeDocument/2006/relationships/image"/><Relationship Id="rId20" Target="../media/image83.png" Type="http://schemas.openxmlformats.org/officeDocument/2006/relationships/image"/><Relationship Id="rId21" Target="../media/image84.svg" Type="http://schemas.openxmlformats.org/officeDocument/2006/relationships/image"/><Relationship Id="rId22" Target="../media/image85.png" Type="http://schemas.openxmlformats.org/officeDocument/2006/relationships/image"/><Relationship Id="rId23" Target="../media/image86.svg" Type="http://schemas.openxmlformats.org/officeDocument/2006/relationships/image"/><Relationship Id="rId24" Target="../media/image109.gif" Type="http://schemas.openxmlformats.org/officeDocument/2006/relationships/image"/><Relationship Id="rId3" Target="../media/image68.svg" Type="http://schemas.openxmlformats.org/officeDocument/2006/relationships/image"/><Relationship Id="rId4" Target="../media/image69.png" Type="http://schemas.openxmlformats.org/officeDocument/2006/relationships/image"/><Relationship Id="rId5" Target="../media/image70.svg" Type="http://schemas.openxmlformats.org/officeDocument/2006/relationships/image"/><Relationship Id="rId6" Target="../media/image71.png" Type="http://schemas.openxmlformats.org/officeDocument/2006/relationships/image"/><Relationship Id="rId7" Target="../media/image72.svg" Type="http://schemas.openxmlformats.org/officeDocument/2006/relationships/image"/><Relationship Id="rId8" Target="../media/image73.png" Type="http://schemas.openxmlformats.org/officeDocument/2006/relationships/image"/><Relationship Id="rId9" Target="../media/image74.svg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0.gif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100.png" Type="http://schemas.openxmlformats.org/officeDocument/2006/relationships/image"/><Relationship Id="rId9" Target="../media/image101.sv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94.png" Type="http://schemas.openxmlformats.org/officeDocument/2006/relationships/image"/><Relationship Id="rId13" Target="../media/image95.svg" Type="http://schemas.openxmlformats.org/officeDocument/2006/relationships/image"/><Relationship Id="rId14" Target="../media/image5.png" Type="http://schemas.openxmlformats.org/officeDocument/2006/relationships/image"/><Relationship Id="rId15" Target="../media/image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90.png" Type="http://schemas.openxmlformats.org/officeDocument/2006/relationships/image"/><Relationship Id="rId3" Target="../media/image91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92.png" Type="http://schemas.openxmlformats.org/officeDocument/2006/relationships/image"/><Relationship Id="rId7" Target="../media/image93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3.png" Type="http://schemas.openxmlformats.org/officeDocument/2006/relationships/image"/><Relationship Id="rId15" Target="../media/image104.sv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3.png" Type="http://schemas.openxmlformats.org/officeDocument/2006/relationships/image"/><Relationship Id="rId15" Target="../media/image104.svg" Type="http://schemas.openxmlformats.org/officeDocument/2006/relationships/image"/><Relationship Id="rId16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6.png" Type="http://schemas.openxmlformats.org/officeDocument/2006/relationships/image"/><Relationship Id="rId15" Target="../media/image107.svg" Type="http://schemas.openxmlformats.org/officeDocument/2006/relationships/image"/><Relationship Id="rId16" Target="../media/image103.png" Type="http://schemas.openxmlformats.org/officeDocument/2006/relationships/image"/><Relationship Id="rId17" Target="../media/image104.svg" Type="http://schemas.openxmlformats.org/officeDocument/2006/relationships/image"/><Relationship Id="rId18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51.png" Type="http://schemas.openxmlformats.org/officeDocument/2006/relationships/image"/><Relationship Id="rId13" Target="../media/image52.svg" Type="http://schemas.openxmlformats.org/officeDocument/2006/relationships/image"/><Relationship Id="rId14" Target="../media/image106.png" Type="http://schemas.openxmlformats.org/officeDocument/2006/relationships/image"/><Relationship Id="rId15" Target="../media/image107.svg" Type="http://schemas.openxmlformats.org/officeDocument/2006/relationships/image"/><Relationship Id="rId16" Target="../media/image103.png" Type="http://schemas.openxmlformats.org/officeDocument/2006/relationships/image"/><Relationship Id="rId17" Target="../media/image104.svg" Type="http://schemas.openxmlformats.org/officeDocument/2006/relationships/image"/><Relationship Id="rId18" Target="../media/image105.png" Type="http://schemas.openxmlformats.org/officeDocument/2006/relationships/image"/><Relationship Id="rId19" Target="../media/image108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3.png" Type="http://schemas.openxmlformats.org/officeDocument/2006/relationships/image"/><Relationship Id="rId15" Target="../media/image64.svg" Type="http://schemas.openxmlformats.org/officeDocument/2006/relationships/image"/><Relationship Id="rId16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png" Type="http://schemas.openxmlformats.org/officeDocument/2006/relationships/image"/><Relationship Id="rId11" Target="../media/image50.svg" Type="http://schemas.openxmlformats.org/officeDocument/2006/relationships/image"/><Relationship Id="rId12" Target="../media/image61.png" Type="http://schemas.openxmlformats.org/officeDocument/2006/relationships/image"/><Relationship Id="rId13" Target="../media/image62.svg" Type="http://schemas.openxmlformats.org/officeDocument/2006/relationships/image"/><Relationship Id="rId14" Target="../media/image65.gif" Type="http://schemas.openxmlformats.org/officeDocument/2006/relationships/image"/><Relationship Id="rId15" Target="../media/image66.gif" Type="http://schemas.openxmlformats.org/officeDocument/2006/relationships/image"/><Relationship Id="rId16" Target="../media/image105.png" Type="http://schemas.openxmlformats.org/officeDocument/2006/relationships/image"/><Relationship Id="rId2" Target="../media/image41.png" Type="http://schemas.openxmlformats.org/officeDocument/2006/relationships/image"/><Relationship Id="rId3" Target="../media/image42.svg" Type="http://schemas.openxmlformats.org/officeDocument/2006/relationships/image"/><Relationship Id="rId4" Target="../media/image43.png" Type="http://schemas.openxmlformats.org/officeDocument/2006/relationships/image"/><Relationship Id="rId5" Target="../media/image44.svg" Type="http://schemas.openxmlformats.org/officeDocument/2006/relationships/image"/><Relationship Id="rId6" Target="../media/image45.png" Type="http://schemas.openxmlformats.org/officeDocument/2006/relationships/image"/><Relationship Id="rId7" Target="../media/image46.svg" Type="http://schemas.openxmlformats.org/officeDocument/2006/relationships/image"/><Relationship Id="rId8" Target="../media/image47.png" Type="http://schemas.openxmlformats.org/officeDocument/2006/relationships/image"/><Relationship Id="rId9" Target="../media/image48.sv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png" Type="http://schemas.openxmlformats.org/officeDocument/2006/relationships/image"/><Relationship Id="rId11" Target="../media/image76.svg" Type="http://schemas.openxmlformats.org/officeDocument/2006/relationships/image"/><Relationship Id="rId12" Target="../media/image77.png" Type="http://schemas.openxmlformats.org/officeDocument/2006/relationships/image"/><Relationship Id="rId13" Target="../media/image78.svg" Type="http://schemas.openxmlformats.org/officeDocument/2006/relationships/image"/><Relationship Id="rId14" Target="../media/image79.png" Type="http://schemas.openxmlformats.org/officeDocument/2006/relationships/image"/><Relationship Id="rId15" Target="../media/image80.svg" Type="http://schemas.openxmlformats.org/officeDocument/2006/relationships/image"/><Relationship Id="rId16" Target="../media/image81.png" Type="http://schemas.openxmlformats.org/officeDocument/2006/relationships/image"/><Relationship Id="rId17" Target="../media/image82.svg" Type="http://schemas.openxmlformats.org/officeDocument/2006/relationships/image"/><Relationship Id="rId18" Target="../media/image39.png" Type="http://schemas.openxmlformats.org/officeDocument/2006/relationships/image"/><Relationship Id="rId19" Target="../media/image40.svg" Type="http://schemas.openxmlformats.org/officeDocument/2006/relationships/image"/><Relationship Id="rId2" Target="../media/image67.png" Type="http://schemas.openxmlformats.org/officeDocument/2006/relationships/image"/><Relationship Id="rId20" Target="../media/image83.png" Type="http://schemas.openxmlformats.org/officeDocument/2006/relationships/image"/><Relationship Id="rId21" Target="../media/image84.svg" Type="http://schemas.openxmlformats.org/officeDocument/2006/relationships/image"/><Relationship Id="rId22" Target="../media/image85.png" Type="http://schemas.openxmlformats.org/officeDocument/2006/relationships/image"/><Relationship Id="rId23" Target="../media/image86.svg" Type="http://schemas.openxmlformats.org/officeDocument/2006/relationships/image"/><Relationship Id="rId24" Target="../media/image111.gif" Type="http://schemas.openxmlformats.org/officeDocument/2006/relationships/image"/><Relationship Id="rId25" Target="../media/image112.png" Type="http://schemas.openxmlformats.org/officeDocument/2006/relationships/image"/><Relationship Id="rId3" Target="../media/image68.svg" Type="http://schemas.openxmlformats.org/officeDocument/2006/relationships/image"/><Relationship Id="rId4" Target="../media/image69.png" Type="http://schemas.openxmlformats.org/officeDocument/2006/relationships/image"/><Relationship Id="rId5" Target="../media/image70.svg" Type="http://schemas.openxmlformats.org/officeDocument/2006/relationships/image"/><Relationship Id="rId6" Target="../media/image71.png" Type="http://schemas.openxmlformats.org/officeDocument/2006/relationships/image"/><Relationship Id="rId7" Target="../media/image72.svg" Type="http://schemas.openxmlformats.org/officeDocument/2006/relationships/image"/><Relationship Id="rId8" Target="../media/image73.png" Type="http://schemas.openxmlformats.org/officeDocument/2006/relationships/image"/><Relationship Id="rId9" Target="../media/image74.sv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3.gif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19.png" Type="http://schemas.openxmlformats.org/officeDocument/2006/relationships/image"/><Relationship Id="rId7" Target="../media/image20.svg" Type="http://schemas.openxmlformats.org/officeDocument/2006/relationships/image"/><Relationship Id="rId8" Target="../media/image100.png" Type="http://schemas.openxmlformats.org/officeDocument/2006/relationships/image"/><Relationship Id="rId9" Target="../media/image101.sv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7.png" Type="http://schemas.openxmlformats.org/officeDocument/2006/relationships/image"/><Relationship Id="rId11" Target="../media/image48.svg" Type="http://schemas.openxmlformats.org/officeDocument/2006/relationships/image"/><Relationship Id="rId12" Target="../media/image122.png" Type="http://schemas.openxmlformats.org/officeDocument/2006/relationships/image"/><Relationship Id="rId13" Target="../media/image123.svg" Type="http://schemas.openxmlformats.org/officeDocument/2006/relationships/image"/><Relationship Id="rId14" Target="../media/image111.gif" Type="http://schemas.openxmlformats.org/officeDocument/2006/relationships/image"/><Relationship Id="rId2" Target="../media/image114.png" Type="http://schemas.openxmlformats.org/officeDocument/2006/relationships/image"/><Relationship Id="rId3" Target="../media/image115.svg" Type="http://schemas.openxmlformats.org/officeDocument/2006/relationships/image"/><Relationship Id="rId4" Target="../media/image116.png" Type="http://schemas.openxmlformats.org/officeDocument/2006/relationships/image"/><Relationship Id="rId5" Target="../media/image117.svg" Type="http://schemas.openxmlformats.org/officeDocument/2006/relationships/image"/><Relationship Id="rId6" Target="../media/image118.png" Type="http://schemas.openxmlformats.org/officeDocument/2006/relationships/image"/><Relationship Id="rId7" Target="../media/image119.svg" Type="http://schemas.openxmlformats.org/officeDocument/2006/relationships/image"/><Relationship Id="rId8" Target="../media/image120.png" Type="http://schemas.openxmlformats.org/officeDocument/2006/relationships/image"/><Relationship Id="rId9" Target="../media/image121.sv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6.png" Type="http://schemas.openxmlformats.org/officeDocument/2006/relationships/image"/><Relationship Id="rId11" Target="../media/image127.svg" Type="http://schemas.openxmlformats.org/officeDocument/2006/relationships/image"/><Relationship Id="rId12" Target="../media/image90.png" Type="http://schemas.openxmlformats.org/officeDocument/2006/relationships/image"/><Relationship Id="rId13" Target="../media/image91.svg" Type="http://schemas.openxmlformats.org/officeDocument/2006/relationships/image"/><Relationship Id="rId14" Target="../media/image128.png" Type="http://schemas.openxmlformats.org/officeDocument/2006/relationships/image"/><Relationship Id="rId15" Target="../media/image129.svg" Type="http://schemas.openxmlformats.org/officeDocument/2006/relationships/image"/><Relationship Id="rId2" Target="../media/image124.png" Type="http://schemas.openxmlformats.org/officeDocument/2006/relationships/image"/><Relationship Id="rId3" Target="../media/image125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9.png" Type="http://schemas.openxmlformats.org/officeDocument/2006/relationships/image"/><Relationship Id="rId7" Target="../media/image30.svg" Type="http://schemas.openxmlformats.org/officeDocument/2006/relationships/image"/><Relationship Id="rId8" Target="../media/image31.png" Type="http://schemas.openxmlformats.org/officeDocument/2006/relationships/image"/><Relationship Id="rId9" Target="../media/image3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39871" y="5132872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0" y="0"/>
                </a:moveTo>
                <a:lnTo>
                  <a:pt x="2684384" y="0"/>
                </a:lnTo>
                <a:lnTo>
                  <a:pt x="2684384" y="2844722"/>
                </a:lnTo>
                <a:lnTo>
                  <a:pt x="0" y="28447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32125" y="2562445"/>
            <a:ext cx="4089349" cy="992680"/>
            <a:chOff x="0" y="0"/>
            <a:chExt cx="10275908" cy="24944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4073"/>
              <a:ext cx="10282299" cy="2501054"/>
            </a:xfrm>
            <a:custGeom>
              <a:avLst/>
              <a:gdLst/>
              <a:ahLst/>
              <a:cxnLst/>
              <a:rect r="r" b="b" t="t" l="l"/>
              <a:pathLst>
                <a:path h="2501054" w="10282299">
                  <a:moveTo>
                    <a:pt x="9654521" y="2446577"/>
                  </a:moveTo>
                  <a:cubicBezTo>
                    <a:pt x="9654521" y="2446577"/>
                    <a:pt x="8923646" y="2501055"/>
                    <a:pt x="7547216" y="2498433"/>
                  </a:cubicBezTo>
                  <a:cubicBezTo>
                    <a:pt x="3852920" y="2496270"/>
                    <a:pt x="1057074" y="2488446"/>
                    <a:pt x="1057074" y="2488446"/>
                  </a:cubicBezTo>
                  <a:cubicBezTo>
                    <a:pt x="812932" y="2479612"/>
                    <a:pt x="449110" y="2458381"/>
                    <a:pt x="282371" y="2400204"/>
                  </a:cubicBezTo>
                  <a:cubicBezTo>
                    <a:pt x="4469" y="2303241"/>
                    <a:pt x="0" y="2129962"/>
                    <a:pt x="0" y="1702804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1702790"/>
                  </a:cubicBezTo>
                  <a:cubicBezTo>
                    <a:pt x="10273157" y="2247927"/>
                    <a:pt x="10230373" y="2396515"/>
                    <a:pt x="9654521" y="2446577"/>
                  </a:cubicBezTo>
                  <a:close/>
                </a:path>
              </a:pathLst>
            </a:custGeom>
            <a:solidFill>
              <a:srgbClr val="D867B5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6110922" y="3027649"/>
            <a:ext cx="2439912" cy="2494334"/>
          </a:xfrm>
          <a:custGeom>
            <a:avLst/>
            <a:gdLst/>
            <a:ahLst/>
            <a:cxnLst/>
            <a:rect r="r" b="b" t="t" l="l"/>
            <a:pathLst>
              <a:path h="2494334" w="2439912">
                <a:moveTo>
                  <a:pt x="0" y="0"/>
                </a:moveTo>
                <a:lnTo>
                  <a:pt x="2439912" y="0"/>
                </a:lnTo>
                <a:lnTo>
                  <a:pt x="2439912" y="2494334"/>
                </a:lnTo>
                <a:lnTo>
                  <a:pt x="0" y="24943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995716" y="2841614"/>
            <a:ext cx="3762167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600">
                <a:solidFill>
                  <a:srgbClr val="F1F1F1"/>
                </a:solidFill>
                <a:latin typeface="Lazydog"/>
              </a:rPr>
              <a:t>Let's play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1520" y="3962668"/>
            <a:ext cx="829056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>
                <a:solidFill>
                  <a:srgbClr val="373735"/>
                </a:solidFill>
                <a:latin typeface="Lazydog"/>
              </a:rPr>
              <a:t>The Memory Game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-695272">
            <a:off x="687789" y="5494801"/>
            <a:ext cx="1370301" cy="1350369"/>
          </a:xfrm>
          <a:custGeom>
            <a:avLst/>
            <a:gdLst/>
            <a:ahLst/>
            <a:cxnLst/>
            <a:rect r="r" b="b" t="t" l="l"/>
            <a:pathLst>
              <a:path h="1350369" w="1370301">
                <a:moveTo>
                  <a:pt x="0" y="0"/>
                </a:moveTo>
                <a:lnTo>
                  <a:pt x="1370301" y="0"/>
                </a:lnTo>
                <a:lnTo>
                  <a:pt x="1370301" y="1350369"/>
                </a:lnTo>
                <a:lnTo>
                  <a:pt x="0" y="1350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502286">
            <a:off x="-942738" y="-495359"/>
            <a:ext cx="2717374" cy="1684772"/>
          </a:xfrm>
          <a:custGeom>
            <a:avLst/>
            <a:gdLst/>
            <a:ahLst/>
            <a:cxnLst/>
            <a:rect r="r" b="b" t="t" l="l"/>
            <a:pathLst>
              <a:path h="1684772" w="2717374">
                <a:moveTo>
                  <a:pt x="0" y="0"/>
                </a:moveTo>
                <a:lnTo>
                  <a:pt x="2717374" y="0"/>
                </a:lnTo>
                <a:lnTo>
                  <a:pt x="2717374" y="1684772"/>
                </a:lnTo>
                <a:lnTo>
                  <a:pt x="0" y="16847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95610">
            <a:off x="5914608" y="955792"/>
            <a:ext cx="767283" cy="690555"/>
          </a:xfrm>
          <a:custGeom>
            <a:avLst/>
            <a:gdLst/>
            <a:ahLst/>
            <a:cxnLst/>
            <a:rect r="r" b="b" t="t" l="l"/>
            <a:pathLst>
              <a:path h="690555" w="767283">
                <a:moveTo>
                  <a:pt x="0" y="0"/>
                </a:moveTo>
                <a:lnTo>
                  <a:pt x="767283" y="0"/>
                </a:lnTo>
                <a:lnTo>
                  <a:pt x="767283" y="690555"/>
                </a:lnTo>
                <a:lnTo>
                  <a:pt x="0" y="6905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495405">
            <a:off x="8624769" y="4993324"/>
            <a:ext cx="590960" cy="1383098"/>
          </a:xfrm>
          <a:custGeom>
            <a:avLst/>
            <a:gdLst/>
            <a:ahLst/>
            <a:cxnLst/>
            <a:rect r="r" b="b" t="t" l="l"/>
            <a:pathLst>
              <a:path h="1383098" w="590960">
                <a:moveTo>
                  <a:pt x="0" y="0"/>
                </a:moveTo>
                <a:lnTo>
                  <a:pt x="590960" y="0"/>
                </a:lnTo>
                <a:lnTo>
                  <a:pt x="590960" y="1383099"/>
                </a:lnTo>
                <a:lnTo>
                  <a:pt x="0" y="138309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044902">
            <a:off x="583760" y="421433"/>
            <a:ext cx="1578358" cy="1363127"/>
          </a:xfrm>
          <a:custGeom>
            <a:avLst/>
            <a:gdLst/>
            <a:ahLst/>
            <a:cxnLst/>
            <a:rect r="r" b="b" t="t" l="l"/>
            <a:pathLst>
              <a:path h="1363127" w="1578358">
                <a:moveTo>
                  <a:pt x="0" y="0"/>
                </a:moveTo>
                <a:lnTo>
                  <a:pt x="1578358" y="0"/>
                </a:lnTo>
                <a:lnTo>
                  <a:pt x="1578358" y="1363127"/>
                </a:lnTo>
                <a:lnTo>
                  <a:pt x="0" y="136312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true" rot="0">
            <a:off x="3455247" y="456894"/>
            <a:ext cx="1109904" cy="998914"/>
          </a:xfrm>
          <a:custGeom>
            <a:avLst/>
            <a:gdLst/>
            <a:ahLst/>
            <a:cxnLst/>
            <a:rect r="r" b="b" t="t" l="l"/>
            <a:pathLst>
              <a:path h="998914" w="1109904">
                <a:moveTo>
                  <a:pt x="0" y="998914"/>
                </a:moveTo>
                <a:lnTo>
                  <a:pt x="1109904" y="998914"/>
                </a:lnTo>
                <a:lnTo>
                  <a:pt x="1109904" y="0"/>
                </a:lnTo>
                <a:lnTo>
                  <a:pt x="0" y="0"/>
                </a:lnTo>
                <a:lnTo>
                  <a:pt x="0" y="998914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351749" y="2257830"/>
            <a:ext cx="1724688" cy="1147702"/>
          </a:xfrm>
          <a:custGeom>
            <a:avLst/>
            <a:gdLst/>
            <a:ahLst/>
            <a:cxnLst/>
            <a:rect r="r" b="b" t="t" l="l"/>
            <a:pathLst>
              <a:path h="1147702" w="1724688">
                <a:moveTo>
                  <a:pt x="0" y="0"/>
                </a:moveTo>
                <a:lnTo>
                  <a:pt x="1724688" y="0"/>
                </a:lnTo>
                <a:lnTo>
                  <a:pt x="1724688" y="1147701"/>
                </a:lnTo>
                <a:lnTo>
                  <a:pt x="0" y="114770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8504049">
            <a:off x="8094755" y="1237738"/>
            <a:ext cx="2299601" cy="686355"/>
          </a:xfrm>
          <a:custGeom>
            <a:avLst/>
            <a:gdLst/>
            <a:ahLst/>
            <a:cxnLst/>
            <a:rect r="r" b="b" t="t" l="l"/>
            <a:pathLst>
              <a:path h="686355" w="2299601">
                <a:moveTo>
                  <a:pt x="0" y="0"/>
                </a:moveTo>
                <a:lnTo>
                  <a:pt x="2299601" y="0"/>
                </a:lnTo>
                <a:lnTo>
                  <a:pt x="2299601" y="686355"/>
                </a:lnTo>
                <a:lnTo>
                  <a:pt x="0" y="68635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89569">
            <a:off x="3409744" y="5903134"/>
            <a:ext cx="1612838" cy="533703"/>
          </a:xfrm>
          <a:custGeom>
            <a:avLst/>
            <a:gdLst/>
            <a:ahLst/>
            <a:cxnLst/>
            <a:rect r="r" b="b" t="t" l="l"/>
            <a:pathLst>
              <a:path h="533703" w="1612838">
                <a:moveTo>
                  <a:pt x="0" y="0"/>
                </a:moveTo>
                <a:lnTo>
                  <a:pt x="1612838" y="0"/>
                </a:lnTo>
                <a:lnTo>
                  <a:pt x="1612838" y="533703"/>
                </a:lnTo>
                <a:lnTo>
                  <a:pt x="0" y="5337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7" id="17">
            <a:hlinkClick action="ppaction://media"/>
          </p:cNvPr>
          <p:cNvPicPr>
            <a:picLocks noChangeAspect="true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4514850" y="3295650"/>
            <a:ext cx="723900" cy="723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17"/>
                </p:tgtEl>
              </p:cBhvr>
            </p:cmd>
            <p:audio>
              <p:cMediaNode vol="100000" showWhenStopped="false">
                <p:cTn repeatCount="indefinite"/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8556288" y="5275391"/>
            <a:ext cx="1615404" cy="1453864"/>
          </a:xfrm>
          <a:custGeom>
            <a:avLst/>
            <a:gdLst/>
            <a:ahLst/>
            <a:cxnLst/>
            <a:rect r="r" b="b" t="t" l="l"/>
            <a:pathLst>
              <a:path h="1453864" w="1615404">
                <a:moveTo>
                  <a:pt x="1615405" y="1453864"/>
                </a:moveTo>
                <a:lnTo>
                  <a:pt x="0" y="1453864"/>
                </a:lnTo>
                <a:lnTo>
                  <a:pt x="0" y="0"/>
                </a:lnTo>
                <a:lnTo>
                  <a:pt x="1615405" y="0"/>
                </a:lnTo>
                <a:lnTo>
                  <a:pt x="1615405" y="14538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691740" y="1706206"/>
            <a:ext cx="6391544" cy="2525413"/>
            <a:chOff x="0" y="0"/>
            <a:chExt cx="10275908" cy="40601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1BA39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2256468" y="1832521"/>
            <a:ext cx="5262088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00"/>
              </a:lnSpc>
              <a:spcBef>
                <a:spcPct val="0"/>
              </a:spcBef>
            </a:pPr>
            <a:r>
              <a:rPr lang="en-US" sz="6000">
                <a:solidFill>
                  <a:srgbClr val="F1F1F1"/>
                </a:solidFill>
                <a:latin typeface="Lazydog"/>
              </a:rPr>
              <a:t>a word for mom: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8992780">
            <a:off x="-471835" y="730192"/>
            <a:ext cx="2025048" cy="604410"/>
          </a:xfrm>
          <a:custGeom>
            <a:avLst/>
            <a:gdLst/>
            <a:ahLst/>
            <a:cxnLst/>
            <a:rect r="r" b="b" t="t" l="l"/>
            <a:pathLst>
              <a:path h="604410" w="2025048">
                <a:moveTo>
                  <a:pt x="0" y="0"/>
                </a:moveTo>
                <a:lnTo>
                  <a:pt x="2025049" y="0"/>
                </a:lnTo>
                <a:lnTo>
                  <a:pt x="2025049" y="604410"/>
                </a:lnTo>
                <a:lnTo>
                  <a:pt x="0" y="604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43268">
            <a:off x="316254" y="4208947"/>
            <a:ext cx="830532" cy="866779"/>
          </a:xfrm>
          <a:custGeom>
            <a:avLst/>
            <a:gdLst/>
            <a:ahLst/>
            <a:cxnLst/>
            <a:rect r="r" b="b" t="t" l="l"/>
            <a:pathLst>
              <a:path h="866779" w="830532">
                <a:moveTo>
                  <a:pt x="0" y="0"/>
                </a:moveTo>
                <a:lnTo>
                  <a:pt x="830532" y="0"/>
                </a:lnTo>
                <a:lnTo>
                  <a:pt x="830532" y="866779"/>
                </a:lnTo>
                <a:lnTo>
                  <a:pt x="0" y="866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623033">
            <a:off x="6952748" y="-9319"/>
            <a:ext cx="1863205" cy="880788"/>
          </a:xfrm>
          <a:custGeom>
            <a:avLst/>
            <a:gdLst/>
            <a:ahLst/>
            <a:cxnLst/>
            <a:rect r="r" b="b" t="t" l="l"/>
            <a:pathLst>
              <a:path h="880788" w="1863205">
                <a:moveTo>
                  <a:pt x="0" y="0"/>
                </a:moveTo>
                <a:lnTo>
                  <a:pt x="1863204" y="0"/>
                </a:lnTo>
                <a:lnTo>
                  <a:pt x="1863204" y="880788"/>
                </a:lnTo>
                <a:lnTo>
                  <a:pt x="0" y="880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902">
            <a:off x="294782" y="858449"/>
            <a:ext cx="2184832" cy="1886901"/>
          </a:xfrm>
          <a:custGeom>
            <a:avLst/>
            <a:gdLst/>
            <a:ahLst/>
            <a:cxnLst/>
            <a:rect r="r" b="b" t="t" l="l"/>
            <a:pathLst>
              <a:path h="1886901" w="2184832">
                <a:moveTo>
                  <a:pt x="0" y="0"/>
                </a:moveTo>
                <a:lnTo>
                  <a:pt x="2184833" y="0"/>
                </a:lnTo>
                <a:lnTo>
                  <a:pt x="2184833" y="1886900"/>
                </a:lnTo>
                <a:lnTo>
                  <a:pt x="0" y="18869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95610">
            <a:off x="7841051" y="4247478"/>
            <a:ext cx="1385699" cy="1247129"/>
          </a:xfrm>
          <a:custGeom>
            <a:avLst/>
            <a:gdLst/>
            <a:ahLst/>
            <a:cxnLst/>
            <a:rect r="r" b="b" t="t" l="l"/>
            <a:pathLst>
              <a:path h="1247129" w="1385699">
                <a:moveTo>
                  <a:pt x="0" y="0"/>
                </a:moveTo>
                <a:lnTo>
                  <a:pt x="1385698" y="0"/>
                </a:lnTo>
                <a:lnTo>
                  <a:pt x="1385698" y="1247129"/>
                </a:lnTo>
                <a:lnTo>
                  <a:pt x="0" y="1247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942209">
            <a:off x="8628270" y="2058195"/>
            <a:ext cx="787621" cy="871613"/>
          </a:xfrm>
          <a:custGeom>
            <a:avLst/>
            <a:gdLst/>
            <a:ahLst/>
            <a:cxnLst/>
            <a:rect r="r" b="b" t="t" l="l"/>
            <a:pathLst>
              <a:path h="871613" w="787621">
                <a:moveTo>
                  <a:pt x="0" y="0"/>
                </a:moveTo>
                <a:lnTo>
                  <a:pt x="787620" y="0"/>
                </a:lnTo>
                <a:lnTo>
                  <a:pt x="787620" y="871613"/>
                </a:lnTo>
                <a:lnTo>
                  <a:pt x="0" y="8716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958956" y="460236"/>
            <a:ext cx="1077700" cy="989524"/>
          </a:xfrm>
          <a:custGeom>
            <a:avLst/>
            <a:gdLst/>
            <a:ahLst/>
            <a:cxnLst/>
            <a:rect r="r" b="b" t="t" l="l"/>
            <a:pathLst>
              <a:path h="989524" w="1077700">
                <a:moveTo>
                  <a:pt x="0" y="0"/>
                </a:moveTo>
                <a:lnTo>
                  <a:pt x="1077699" y="0"/>
                </a:lnTo>
                <a:lnTo>
                  <a:pt x="1077699" y="989524"/>
                </a:lnTo>
                <a:lnTo>
                  <a:pt x="0" y="9895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7199" y="6103216"/>
            <a:ext cx="1191879" cy="1564519"/>
          </a:xfrm>
          <a:custGeom>
            <a:avLst/>
            <a:gdLst/>
            <a:ahLst/>
            <a:cxnLst/>
            <a:rect r="r" b="b" t="t" l="l"/>
            <a:pathLst>
              <a:path h="1564519" w="1191879">
                <a:moveTo>
                  <a:pt x="0" y="0"/>
                </a:moveTo>
                <a:lnTo>
                  <a:pt x="1191879" y="0"/>
                </a:lnTo>
                <a:lnTo>
                  <a:pt x="1191879" y="1564519"/>
                </a:lnTo>
                <a:lnTo>
                  <a:pt x="0" y="156451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2117025" y="3480669"/>
            <a:ext cx="5401531" cy="3103011"/>
            <a:chOff x="0" y="0"/>
            <a:chExt cx="6483846" cy="37247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6490237" cy="3731370"/>
            </a:xfrm>
            <a:custGeom>
              <a:avLst/>
              <a:gdLst/>
              <a:ahLst/>
              <a:cxnLst/>
              <a:rect r="r" b="b" t="t" l="l"/>
              <a:pathLst>
                <a:path h="3731370" w="6490237">
                  <a:moveTo>
                    <a:pt x="5862459" y="3676893"/>
                  </a:moveTo>
                  <a:cubicBezTo>
                    <a:pt x="5862459" y="3676893"/>
                    <a:pt x="5131584" y="3731370"/>
                    <a:pt x="4299384" y="3728749"/>
                  </a:cubicBezTo>
                  <a:cubicBezTo>
                    <a:pt x="2577849" y="3726586"/>
                    <a:pt x="1057074" y="3718762"/>
                    <a:pt x="1057074" y="3718762"/>
                  </a:cubicBezTo>
                  <a:cubicBezTo>
                    <a:pt x="812932" y="3709928"/>
                    <a:pt x="449110" y="3688697"/>
                    <a:pt x="282371" y="3630520"/>
                  </a:cubicBezTo>
                  <a:cubicBezTo>
                    <a:pt x="4469" y="3533556"/>
                    <a:pt x="0" y="3360278"/>
                    <a:pt x="0" y="2715814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2715788"/>
                  </a:cubicBezTo>
                  <a:cubicBezTo>
                    <a:pt x="6481095" y="3478243"/>
                    <a:pt x="6438312" y="3626831"/>
                    <a:pt x="5862459" y="3676893"/>
                  </a:cubicBezTo>
                  <a:close/>
                </a:path>
              </a:pathLst>
            </a:custGeom>
            <a:solidFill>
              <a:srgbClr val="FFD55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2653995" y="3328269"/>
            <a:ext cx="4327592" cy="308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373735"/>
                </a:solidFill>
                <a:ea typeface="뉴요커"/>
              </a:rPr>
              <a:t>💥Say each word out loud clearly and loudly when the cards are being presented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373735"/>
                </a:solidFill>
                <a:ea typeface="뉴요커"/>
              </a:rPr>
              <a:t>💥Encourage your kid to memorize the position of each picture 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373735"/>
                </a:solidFill>
                <a:ea typeface="뉴요커"/>
              </a:rPr>
              <a:t>💥Use English throughout the game and give plenty of positive </a:t>
            </a:r>
          </a:p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373735"/>
                </a:solidFill>
                <a:latin typeface="뉴요커"/>
              </a:rPr>
              <a:t>encouragement :)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2763327">
            <a:off x="5283369" y="6321019"/>
            <a:ext cx="2091011" cy="1988361"/>
          </a:xfrm>
          <a:custGeom>
            <a:avLst/>
            <a:gdLst/>
            <a:ahLst/>
            <a:cxnLst/>
            <a:rect r="r" b="b" t="t" l="l"/>
            <a:pathLst>
              <a:path h="1988361" w="2091011">
                <a:moveTo>
                  <a:pt x="0" y="0"/>
                </a:moveTo>
                <a:lnTo>
                  <a:pt x="2091011" y="0"/>
                </a:lnTo>
                <a:lnTo>
                  <a:pt x="2091011" y="1988362"/>
                </a:lnTo>
                <a:lnTo>
                  <a:pt x="0" y="198836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22460" y="731520"/>
            <a:ext cx="2364471" cy="2891126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2867" y="1452825"/>
            <a:ext cx="2071891" cy="1748158"/>
          </a:xfrm>
          <a:custGeom>
            <a:avLst/>
            <a:gdLst/>
            <a:ahLst/>
            <a:cxnLst/>
            <a:rect r="r" b="b" t="t" l="l"/>
            <a:pathLst>
              <a:path h="1748158" w="2071891">
                <a:moveTo>
                  <a:pt x="0" y="0"/>
                </a:moveTo>
                <a:lnTo>
                  <a:pt x="2071891" y="0"/>
                </a:lnTo>
                <a:lnTo>
                  <a:pt x="2071891" y="1748158"/>
                </a:lnTo>
                <a:lnTo>
                  <a:pt x="0" y="174815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5398179" y="873043"/>
            <a:ext cx="1951406" cy="2285688"/>
          </a:xfrm>
          <a:custGeom>
            <a:avLst/>
            <a:gdLst/>
            <a:ahLst/>
            <a:cxnLst/>
            <a:rect r="r" b="b" t="t" l="l"/>
            <a:pathLst>
              <a:path h="2285688" w="1951406">
                <a:moveTo>
                  <a:pt x="0" y="0"/>
                </a:moveTo>
                <a:lnTo>
                  <a:pt x="1951406" y="0"/>
                </a:lnTo>
                <a:lnTo>
                  <a:pt x="1951406" y="2285687"/>
                </a:lnTo>
                <a:lnTo>
                  <a:pt x="0" y="22856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5221188" y="4875048"/>
            <a:ext cx="2383008" cy="1438741"/>
          </a:xfrm>
          <a:custGeom>
            <a:avLst/>
            <a:gdLst/>
            <a:ahLst/>
            <a:cxnLst/>
            <a:rect r="r" b="b" t="t" l="l"/>
            <a:pathLst>
              <a:path h="1438741" w="2383008">
                <a:moveTo>
                  <a:pt x="0" y="0"/>
                </a:moveTo>
                <a:lnTo>
                  <a:pt x="2383008" y="0"/>
                </a:lnTo>
                <a:lnTo>
                  <a:pt x="2383008" y="1438742"/>
                </a:lnTo>
                <a:lnTo>
                  <a:pt x="0" y="14387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398179" y="1092740"/>
            <a:ext cx="1951406" cy="2285688"/>
          </a:xfrm>
          <a:custGeom>
            <a:avLst/>
            <a:gdLst/>
            <a:ahLst/>
            <a:cxnLst/>
            <a:rect r="r" b="b" t="t" l="l"/>
            <a:pathLst>
              <a:path h="2285688" w="1951406">
                <a:moveTo>
                  <a:pt x="0" y="0"/>
                </a:moveTo>
                <a:lnTo>
                  <a:pt x="1951406" y="0"/>
                </a:lnTo>
                <a:lnTo>
                  <a:pt x="1951406" y="2285688"/>
                </a:lnTo>
                <a:lnTo>
                  <a:pt x="0" y="228568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59551" y="839483"/>
            <a:ext cx="2194575" cy="2683387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494062" y="4931627"/>
            <a:ext cx="2451164" cy="2597572"/>
          </a:xfrm>
          <a:custGeom>
            <a:avLst/>
            <a:gdLst/>
            <a:ahLst/>
            <a:cxnLst/>
            <a:rect r="r" b="b" t="t" l="l"/>
            <a:pathLst>
              <a:path h="2597572" w="2451164">
                <a:moveTo>
                  <a:pt x="2451164" y="0"/>
                </a:moveTo>
                <a:lnTo>
                  <a:pt x="0" y="0"/>
                </a:lnTo>
                <a:lnTo>
                  <a:pt x="0" y="2597573"/>
                </a:lnTo>
                <a:lnTo>
                  <a:pt x="2451164" y="2597573"/>
                </a:lnTo>
                <a:lnTo>
                  <a:pt x="24511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354502" y="3937129"/>
            <a:ext cx="2157100" cy="2637566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360218" y="839483"/>
            <a:ext cx="2194575" cy="2683387"/>
            <a:chOff x="0" y="0"/>
            <a:chExt cx="4825075" cy="58997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447096" y="3937129"/>
            <a:ext cx="2157100" cy="2637566"/>
            <a:chOff x="0" y="0"/>
            <a:chExt cx="4825075" cy="589979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4" id="14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072934" y="1682266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91529" y="4454360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6" y="0"/>
                </a:lnTo>
                <a:lnTo>
                  <a:pt x="683046" y="1082638"/>
                </a:lnTo>
                <a:lnTo>
                  <a:pt x="0" y="108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28300" y="4454360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7" y="0"/>
                </a:lnTo>
                <a:lnTo>
                  <a:pt x="683047" y="1082638"/>
                </a:lnTo>
                <a:lnTo>
                  <a:pt x="0" y="108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00648" y="1743507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228300" y="4427745"/>
            <a:ext cx="4143228" cy="3060810"/>
          </a:xfrm>
          <a:custGeom>
            <a:avLst/>
            <a:gdLst/>
            <a:ahLst/>
            <a:cxnLst/>
            <a:rect r="r" b="b" t="t" l="l"/>
            <a:pathLst>
              <a:path h="3060810" w="4143228">
                <a:moveTo>
                  <a:pt x="0" y="0"/>
                </a:moveTo>
                <a:lnTo>
                  <a:pt x="4143228" y="0"/>
                </a:lnTo>
                <a:lnTo>
                  <a:pt x="4143228" y="3060810"/>
                </a:lnTo>
                <a:lnTo>
                  <a:pt x="0" y="30608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802194" y="320196"/>
            <a:ext cx="1588812" cy="1860981"/>
          </a:xfrm>
          <a:custGeom>
            <a:avLst/>
            <a:gdLst/>
            <a:ahLst/>
            <a:cxnLst/>
            <a:rect r="r" b="b" t="t" l="l"/>
            <a:pathLst>
              <a:path h="1860981" w="1588812">
                <a:moveTo>
                  <a:pt x="0" y="0"/>
                </a:moveTo>
                <a:lnTo>
                  <a:pt x="1588812" y="0"/>
                </a:lnTo>
                <a:lnTo>
                  <a:pt x="1588812" y="1860981"/>
                </a:lnTo>
                <a:lnTo>
                  <a:pt x="0" y="18609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31520" y="242601"/>
            <a:ext cx="7985694" cy="565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49"/>
              </a:lnSpc>
            </a:pPr>
            <a:r>
              <a:rPr lang="en-US" sz="4249">
                <a:solidFill>
                  <a:srgbClr val="373735"/>
                </a:solidFill>
                <a:latin typeface="Lazydog"/>
              </a:rPr>
              <a:t>Where is  the squirrel?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730575" y="1397117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662164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097389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769594" y="-160468"/>
            <a:ext cx="5327795" cy="2450786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6500845" y="2731216"/>
            <a:ext cx="3052880" cy="2991822"/>
          </a:xfrm>
          <a:prstGeom prst="rect">
            <a:avLst/>
          </a:prstGeom>
        </p:spPr>
      </p:pic>
      <p:sp>
        <p:nvSpPr>
          <p:cNvPr name="Freeform 21" id="21"/>
          <p:cNvSpPr/>
          <p:nvPr/>
        </p:nvSpPr>
        <p:spPr>
          <a:xfrm flipH="false" flipV="false" rot="0">
            <a:off x="5192712" y="1147474"/>
            <a:ext cx="1951406" cy="2285688"/>
          </a:xfrm>
          <a:custGeom>
            <a:avLst/>
            <a:gdLst/>
            <a:ahLst/>
            <a:cxnLst/>
            <a:rect r="r" b="b" t="t" l="l"/>
            <a:pathLst>
              <a:path h="2285688" w="1951406">
                <a:moveTo>
                  <a:pt x="0" y="0"/>
                </a:moveTo>
                <a:lnTo>
                  <a:pt x="1951406" y="0"/>
                </a:lnTo>
                <a:lnTo>
                  <a:pt x="1951406" y="2285688"/>
                </a:lnTo>
                <a:lnTo>
                  <a:pt x="0" y="22856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9A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10962" y="2486698"/>
            <a:ext cx="6074249" cy="2400044"/>
            <a:chOff x="0" y="0"/>
            <a:chExt cx="10275908" cy="40601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2347655" y="3324770"/>
            <a:ext cx="500086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00"/>
              </a:lnSpc>
              <a:spcBef>
                <a:spcPct val="0"/>
              </a:spcBef>
            </a:pPr>
            <a:r>
              <a:rPr lang="en-US" sz="6000">
                <a:solidFill>
                  <a:srgbClr val="373735"/>
                </a:solidFill>
                <a:latin typeface="Lazydog"/>
              </a:rPr>
              <a:t>EXCELLENT!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3644019" y="4526409"/>
            <a:ext cx="2408135" cy="720665"/>
            <a:chOff x="0" y="0"/>
            <a:chExt cx="6483846" cy="19403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FFD55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895610">
            <a:off x="1079596" y="4629885"/>
            <a:ext cx="1445173" cy="1300656"/>
          </a:xfrm>
          <a:custGeom>
            <a:avLst/>
            <a:gdLst/>
            <a:ahLst/>
            <a:cxnLst/>
            <a:rect r="r" b="b" t="t" l="l"/>
            <a:pathLst>
              <a:path h="1300656" w="1445173">
                <a:moveTo>
                  <a:pt x="0" y="0"/>
                </a:moveTo>
                <a:lnTo>
                  <a:pt x="1445173" y="0"/>
                </a:lnTo>
                <a:lnTo>
                  <a:pt x="1445173" y="1300656"/>
                </a:lnTo>
                <a:lnTo>
                  <a:pt x="0" y="1300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378512">
            <a:off x="8306736" y="5777034"/>
            <a:ext cx="721000" cy="1537016"/>
          </a:xfrm>
          <a:custGeom>
            <a:avLst/>
            <a:gdLst/>
            <a:ahLst/>
            <a:cxnLst/>
            <a:rect r="r" b="b" t="t" l="l"/>
            <a:pathLst>
              <a:path h="1537016" w="721000">
                <a:moveTo>
                  <a:pt x="721000" y="0"/>
                </a:moveTo>
                <a:lnTo>
                  <a:pt x="0" y="0"/>
                </a:lnTo>
                <a:lnTo>
                  <a:pt x="0" y="1537016"/>
                </a:lnTo>
                <a:lnTo>
                  <a:pt x="721000" y="1537016"/>
                </a:lnTo>
                <a:lnTo>
                  <a:pt x="721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565210" y="5553033"/>
            <a:ext cx="2593461" cy="2334115"/>
          </a:xfrm>
          <a:custGeom>
            <a:avLst/>
            <a:gdLst/>
            <a:ahLst/>
            <a:cxnLst/>
            <a:rect r="r" b="b" t="t" l="l"/>
            <a:pathLst>
              <a:path h="2334115" w="2593461">
                <a:moveTo>
                  <a:pt x="0" y="0"/>
                </a:moveTo>
                <a:lnTo>
                  <a:pt x="2593460" y="0"/>
                </a:lnTo>
                <a:lnTo>
                  <a:pt x="2593460" y="2334114"/>
                </a:lnTo>
                <a:lnTo>
                  <a:pt x="0" y="233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8912" y="5280213"/>
            <a:ext cx="735979" cy="966082"/>
          </a:xfrm>
          <a:custGeom>
            <a:avLst/>
            <a:gdLst/>
            <a:ahLst/>
            <a:cxnLst/>
            <a:rect r="r" b="b" t="t" l="l"/>
            <a:pathLst>
              <a:path h="966082" w="735979">
                <a:moveTo>
                  <a:pt x="0" y="0"/>
                </a:moveTo>
                <a:lnTo>
                  <a:pt x="735979" y="0"/>
                </a:lnTo>
                <a:lnTo>
                  <a:pt x="735979" y="966082"/>
                </a:lnTo>
                <a:lnTo>
                  <a:pt x="0" y="9660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242889">
            <a:off x="7418858" y="-1000252"/>
            <a:ext cx="2834085" cy="3003365"/>
          </a:xfrm>
          <a:custGeom>
            <a:avLst/>
            <a:gdLst/>
            <a:ahLst/>
            <a:cxnLst/>
            <a:rect r="r" b="b" t="t" l="l"/>
            <a:pathLst>
              <a:path h="3003365" w="2834085">
                <a:moveTo>
                  <a:pt x="0" y="0"/>
                </a:moveTo>
                <a:lnTo>
                  <a:pt x="2834085" y="0"/>
                </a:lnTo>
                <a:lnTo>
                  <a:pt x="2834085" y="3003365"/>
                </a:lnTo>
                <a:lnTo>
                  <a:pt x="0" y="30033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911843">
            <a:off x="6002138" y="5366435"/>
            <a:ext cx="1399737" cy="661694"/>
          </a:xfrm>
          <a:custGeom>
            <a:avLst/>
            <a:gdLst/>
            <a:ahLst/>
            <a:cxnLst/>
            <a:rect r="r" b="b" t="t" l="l"/>
            <a:pathLst>
              <a:path h="661694" w="1399737">
                <a:moveTo>
                  <a:pt x="0" y="0"/>
                </a:moveTo>
                <a:lnTo>
                  <a:pt x="1399738" y="0"/>
                </a:lnTo>
                <a:lnTo>
                  <a:pt x="1399738" y="661694"/>
                </a:lnTo>
                <a:lnTo>
                  <a:pt x="0" y="6616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71081" y="341090"/>
            <a:ext cx="1237593" cy="837063"/>
          </a:xfrm>
          <a:custGeom>
            <a:avLst/>
            <a:gdLst/>
            <a:ahLst/>
            <a:cxnLst/>
            <a:rect r="r" b="b" t="t" l="l"/>
            <a:pathLst>
              <a:path h="837063" w="1237593">
                <a:moveTo>
                  <a:pt x="0" y="0"/>
                </a:moveTo>
                <a:lnTo>
                  <a:pt x="1237593" y="0"/>
                </a:lnTo>
                <a:lnTo>
                  <a:pt x="1237593" y="837062"/>
                </a:lnTo>
                <a:lnTo>
                  <a:pt x="0" y="8370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20846">
            <a:off x="5616787" y="765991"/>
            <a:ext cx="605650" cy="670236"/>
          </a:xfrm>
          <a:custGeom>
            <a:avLst/>
            <a:gdLst/>
            <a:ahLst/>
            <a:cxnLst/>
            <a:rect r="r" b="b" t="t" l="l"/>
            <a:pathLst>
              <a:path h="670236" w="605650">
                <a:moveTo>
                  <a:pt x="0" y="0"/>
                </a:moveTo>
                <a:lnTo>
                  <a:pt x="605649" y="0"/>
                </a:lnTo>
                <a:lnTo>
                  <a:pt x="605649" y="670236"/>
                </a:lnTo>
                <a:lnTo>
                  <a:pt x="0" y="6702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763327">
            <a:off x="8852362" y="4807795"/>
            <a:ext cx="2314592" cy="2200966"/>
          </a:xfrm>
          <a:custGeom>
            <a:avLst/>
            <a:gdLst/>
            <a:ahLst/>
            <a:cxnLst/>
            <a:rect r="r" b="b" t="t" l="l"/>
            <a:pathLst>
              <a:path h="2200966" w="2314592">
                <a:moveTo>
                  <a:pt x="0" y="0"/>
                </a:moveTo>
                <a:lnTo>
                  <a:pt x="2314592" y="0"/>
                </a:lnTo>
                <a:lnTo>
                  <a:pt x="2314592" y="2200966"/>
                </a:lnTo>
                <a:lnTo>
                  <a:pt x="0" y="22009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44138" y="824252"/>
            <a:ext cx="571375" cy="553714"/>
          </a:xfrm>
          <a:custGeom>
            <a:avLst/>
            <a:gdLst/>
            <a:ahLst/>
            <a:cxnLst/>
            <a:rect r="r" b="b" t="t" l="l"/>
            <a:pathLst>
              <a:path h="553714" w="571375">
                <a:moveTo>
                  <a:pt x="0" y="0"/>
                </a:moveTo>
                <a:lnTo>
                  <a:pt x="571375" y="0"/>
                </a:lnTo>
                <a:lnTo>
                  <a:pt x="571375" y="553714"/>
                </a:lnTo>
                <a:lnTo>
                  <a:pt x="0" y="55371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3467168">
            <a:off x="2936461" y="6032766"/>
            <a:ext cx="623188" cy="595994"/>
          </a:xfrm>
          <a:custGeom>
            <a:avLst/>
            <a:gdLst/>
            <a:ahLst/>
            <a:cxnLst/>
            <a:rect r="r" b="b" t="t" l="l"/>
            <a:pathLst>
              <a:path h="595994" w="623188">
                <a:moveTo>
                  <a:pt x="0" y="0"/>
                </a:moveTo>
                <a:lnTo>
                  <a:pt x="623188" y="0"/>
                </a:lnTo>
                <a:lnTo>
                  <a:pt x="623188" y="595994"/>
                </a:lnTo>
                <a:lnTo>
                  <a:pt x="0" y="59599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582829" y="664166"/>
            <a:ext cx="3170771" cy="4222576"/>
          </a:xfrm>
          <a:custGeom>
            <a:avLst/>
            <a:gdLst/>
            <a:ahLst/>
            <a:cxnLst/>
            <a:rect r="r" b="b" t="t" l="l"/>
            <a:pathLst>
              <a:path h="4222576" w="3170771">
                <a:moveTo>
                  <a:pt x="0" y="0"/>
                </a:moveTo>
                <a:lnTo>
                  <a:pt x="3170771" y="0"/>
                </a:lnTo>
                <a:lnTo>
                  <a:pt x="3170771" y="4222576"/>
                </a:lnTo>
                <a:lnTo>
                  <a:pt x="0" y="4222576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26"/>
          <a:srcRect l="0" t="0" r="0" b="0"/>
          <a:stretch>
            <a:fillRect/>
          </a:stretch>
        </p:blipFill>
        <p:spPr>
          <a:xfrm flipH="false" flipV="false" rot="0">
            <a:off x="247716" y="61653"/>
            <a:ext cx="3265842" cy="3167866"/>
          </a:xfrm>
          <a:prstGeom prst="rect">
            <a:avLst/>
          </a:prstGeom>
        </p:spPr>
      </p:pic>
      <p:sp>
        <p:nvSpPr>
          <p:cNvPr name="TextBox 20" id="20"/>
          <p:cNvSpPr txBox="true"/>
          <p:nvPr/>
        </p:nvSpPr>
        <p:spPr>
          <a:xfrm rot="0">
            <a:off x="3920426" y="4696242"/>
            <a:ext cx="185532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373735"/>
                </a:solidFill>
                <a:latin typeface="뉴요커"/>
              </a:rPr>
              <a:t>Good Job!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1852" y="1685391"/>
            <a:ext cx="3392200" cy="3944419"/>
          </a:xfrm>
          <a:custGeom>
            <a:avLst/>
            <a:gdLst/>
            <a:ahLst/>
            <a:cxnLst/>
            <a:rect r="r" b="b" t="t" l="l"/>
            <a:pathLst>
              <a:path h="3944419" w="3392200">
                <a:moveTo>
                  <a:pt x="0" y="0"/>
                </a:moveTo>
                <a:lnTo>
                  <a:pt x="3392200" y="0"/>
                </a:lnTo>
                <a:lnTo>
                  <a:pt x="3392200" y="3944418"/>
                </a:lnTo>
                <a:lnTo>
                  <a:pt x="0" y="39444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00958" y="2399838"/>
            <a:ext cx="6991593" cy="2696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332"/>
              </a:lnSpc>
              <a:spcBef>
                <a:spcPct val="0"/>
              </a:spcBef>
            </a:pPr>
            <a:r>
              <a:rPr lang="en-US" sz="10332">
                <a:solidFill>
                  <a:srgbClr val="373735"/>
                </a:solidFill>
                <a:latin typeface="Lazydog"/>
              </a:rPr>
              <a:t>One more time?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313407" y="4947212"/>
            <a:ext cx="2280933" cy="682598"/>
            <a:chOff x="0" y="0"/>
            <a:chExt cx="6483846" cy="19403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C457A8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413724" y="5098011"/>
            <a:ext cx="208030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F1F1F1"/>
                </a:solidFill>
                <a:latin typeface="뉴요커"/>
              </a:rPr>
              <a:t>You got this!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7864944" y="5175404"/>
            <a:ext cx="862843" cy="2019421"/>
          </a:xfrm>
          <a:custGeom>
            <a:avLst/>
            <a:gdLst/>
            <a:ahLst/>
            <a:cxnLst/>
            <a:rect r="r" b="b" t="t" l="l"/>
            <a:pathLst>
              <a:path h="2019421" w="862843">
                <a:moveTo>
                  <a:pt x="862843" y="0"/>
                </a:moveTo>
                <a:lnTo>
                  <a:pt x="0" y="0"/>
                </a:lnTo>
                <a:lnTo>
                  <a:pt x="0" y="2019421"/>
                </a:lnTo>
                <a:lnTo>
                  <a:pt x="862843" y="2019421"/>
                </a:lnTo>
                <a:lnTo>
                  <a:pt x="8628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09190" y="6818212"/>
            <a:ext cx="2146502" cy="753227"/>
          </a:xfrm>
          <a:custGeom>
            <a:avLst/>
            <a:gdLst/>
            <a:ahLst/>
            <a:cxnLst/>
            <a:rect r="r" b="b" t="t" l="l"/>
            <a:pathLst>
              <a:path h="753227" w="2146502">
                <a:moveTo>
                  <a:pt x="0" y="0"/>
                </a:moveTo>
                <a:lnTo>
                  <a:pt x="2146502" y="0"/>
                </a:lnTo>
                <a:lnTo>
                  <a:pt x="2146502" y="753227"/>
                </a:lnTo>
                <a:lnTo>
                  <a:pt x="0" y="7532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22288">
            <a:off x="7867120" y="519632"/>
            <a:ext cx="2450860" cy="2116652"/>
          </a:xfrm>
          <a:custGeom>
            <a:avLst/>
            <a:gdLst/>
            <a:ahLst/>
            <a:cxnLst/>
            <a:rect r="r" b="b" t="t" l="l"/>
            <a:pathLst>
              <a:path h="2116652" w="2450860">
                <a:moveTo>
                  <a:pt x="0" y="0"/>
                </a:moveTo>
                <a:lnTo>
                  <a:pt x="2450860" y="0"/>
                </a:lnTo>
                <a:lnTo>
                  <a:pt x="2450860" y="2116651"/>
                </a:lnTo>
                <a:lnTo>
                  <a:pt x="0" y="21166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-211992" y="321626"/>
            <a:ext cx="1887023" cy="1698321"/>
          </a:xfrm>
          <a:custGeom>
            <a:avLst/>
            <a:gdLst/>
            <a:ahLst/>
            <a:cxnLst/>
            <a:rect r="r" b="b" t="t" l="l"/>
            <a:pathLst>
              <a:path h="1698321" w="1887023">
                <a:moveTo>
                  <a:pt x="0" y="1698321"/>
                </a:moveTo>
                <a:lnTo>
                  <a:pt x="1887024" y="1698321"/>
                </a:lnTo>
                <a:lnTo>
                  <a:pt x="1887024" y="0"/>
                </a:lnTo>
                <a:lnTo>
                  <a:pt x="0" y="0"/>
                </a:lnTo>
                <a:lnTo>
                  <a:pt x="0" y="1698321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39692" y="770902"/>
            <a:ext cx="773306" cy="807055"/>
          </a:xfrm>
          <a:custGeom>
            <a:avLst/>
            <a:gdLst/>
            <a:ahLst/>
            <a:cxnLst/>
            <a:rect r="r" b="b" t="t" l="l"/>
            <a:pathLst>
              <a:path h="807055" w="773306">
                <a:moveTo>
                  <a:pt x="0" y="0"/>
                </a:moveTo>
                <a:lnTo>
                  <a:pt x="773306" y="0"/>
                </a:lnTo>
                <a:lnTo>
                  <a:pt x="773306" y="807056"/>
                </a:lnTo>
                <a:lnTo>
                  <a:pt x="0" y="8070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962439">
            <a:off x="4457076" y="597173"/>
            <a:ext cx="1171555" cy="1154514"/>
          </a:xfrm>
          <a:custGeom>
            <a:avLst/>
            <a:gdLst/>
            <a:ahLst/>
            <a:cxnLst/>
            <a:rect r="r" b="b" t="t" l="l"/>
            <a:pathLst>
              <a:path h="1154514" w="1171555">
                <a:moveTo>
                  <a:pt x="1171554" y="0"/>
                </a:moveTo>
                <a:lnTo>
                  <a:pt x="0" y="0"/>
                </a:lnTo>
                <a:lnTo>
                  <a:pt x="0" y="1154514"/>
                </a:lnTo>
                <a:lnTo>
                  <a:pt x="1171554" y="1154514"/>
                </a:lnTo>
                <a:lnTo>
                  <a:pt x="117155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8100000">
            <a:off x="650592" y="6797861"/>
            <a:ext cx="1977597" cy="590247"/>
          </a:xfrm>
          <a:custGeom>
            <a:avLst/>
            <a:gdLst/>
            <a:ahLst/>
            <a:cxnLst/>
            <a:rect r="r" b="b" t="t" l="l"/>
            <a:pathLst>
              <a:path h="590247" w="1977597">
                <a:moveTo>
                  <a:pt x="0" y="0"/>
                </a:moveTo>
                <a:lnTo>
                  <a:pt x="1977596" y="0"/>
                </a:lnTo>
                <a:lnTo>
                  <a:pt x="1977596" y="590248"/>
                </a:lnTo>
                <a:lnTo>
                  <a:pt x="0" y="5902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189569">
            <a:off x="3791936" y="6209892"/>
            <a:ext cx="1056878" cy="349730"/>
          </a:xfrm>
          <a:custGeom>
            <a:avLst/>
            <a:gdLst/>
            <a:ahLst/>
            <a:cxnLst/>
            <a:rect r="r" b="b" t="t" l="l"/>
            <a:pathLst>
              <a:path h="349730" w="1056878">
                <a:moveTo>
                  <a:pt x="0" y="0"/>
                </a:moveTo>
                <a:lnTo>
                  <a:pt x="1056878" y="0"/>
                </a:lnTo>
                <a:lnTo>
                  <a:pt x="1056878" y="349731"/>
                </a:lnTo>
                <a:lnTo>
                  <a:pt x="0" y="3497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22460" y="731520"/>
            <a:ext cx="2364471" cy="2891126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632867" y="1452825"/>
            <a:ext cx="2071891" cy="1748158"/>
          </a:xfrm>
          <a:custGeom>
            <a:avLst/>
            <a:gdLst/>
            <a:ahLst/>
            <a:cxnLst/>
            <a:rect r="r" b="b" t="t" l="l"/>
            <a:pathLst>
              <a:path h="1748158" w="2071891">
                <a:moveTo>
                  <a:pt x="0" y="0"/>
                </a:moveTo>
                <a:lnTo>
                  <a:pt x="2071891" y="0"/>
                </a:lnTo>
                <a:lnTo>
                  <a:pt x="2071891" y="1748158"/>
                </a:lnTo>
                <a:lnTo>
                  <a:pt x="0" y="174815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5192712" y="945232"/>
            <a:ext cx="1951406" cy="2285688"/>
          </a:xfrm>
          <a:custGeom>
            <a:avLst/>
            <a:gdLst/>
            <a:ahLst/>
            <a:cxnLst/>
            <a:rect r="r" b="b" t="t" l="l"/>
            <a:pathLst>
              <a:path h="2285688" w="1951406">
                <a:moveTo>
                  <a:pt x="0" y="0"/>
                </a:moveTo>
                <a:lnTo>
                  <a:pt x="1951406" y="0"/>
                </a:lnTo>
                <a:lnTo>
                  <a:pt x="1951406" y="2285688"/>
                </a:lnTo>
                <a:lnTo>
                  <a:pt x="0" y="22856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1958849" y="4292062"/>
            <a:ext cx="2154664" cy="1753358"/>
          </a:xfrm>
          <a:custGeom>
            <a:avLst/>
            <a:gdLst/>
            <a:ahLst/>
            <a:cxnLst/>
            <a:rect r="r" b="b" t="t" l="l"/>
            <a:pathLst>
              <a:path h="1753358" w="2154664">
                <a:moveTo>
                  <a:pt x="0" y="0"/>
                </a:moveTo>
                <a:lnTo>
                  <a:pt x="2154665" y="0"/>
                </a:lnTo>
                <a:lnTo>
                  <a:pt x="2154665" y="1753358"/>
                </a:lnTo>
                <a:lnTo>
                  <a:pt x="0" y="175335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5221188" y="4875048"/>
            <a:ext cx="2383008" cy="1438741"/>
          </a:xfrm>
          <a:custGeom>
            <a:avLst/>
            <a:gdLst/>
            <a:ahLst/>
            <a:cxnLst/>
            <a:rect r="r" b="b" t="t" l="l"/>
            <a:pathLst>
              <a:path h="1438741" w="2383008">
                <a:moveTo>
                  <a:pt x="0" y="0"/>
                </a:moveTo>
                <a:lnTo>
                  <a:pt x="2383008" y="0"/>
                </a:lnTo>
                <a:lnTo>
                  <a:pt x="2383008" y="1438742"/>
                </a:lnTo>
                <a:lnTo>
                  <a:pt x="0" y="14387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398179" y="1163834"/>
            <a:ext cx="1951406" cy="2285688"/>
          </a:xfrm>
          <a:custGeom>
            <a:avLst/>
            <a:gdLst/>
            <a:ahLst/>
            <a:cxnLst/>
            <a:rect r="r" b="b" t="t" l="l"/>
            <a:pathLst>
              <a:path h="2285688" w="1951406">
                <a:moveTo>
                  <a:pt x="0" y="0"/>
                </a:moveTo>
                <a:lnTo>
                  <a:pt x="1951406" y="0"/>
                </a:lnTo>
                <a:lnTo>
                  <a:pt x="1951406" y="2285688"/>
                </a:lnTo>
                <a:lnTo>
                  <a:pt x="0" y="228568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59551" y="839483"/>
            <a:ext cx="2194575" cy="2683387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494062" y="4931627"/>
            <a:ext cx="2451164" cy="2597572"/>
          </a:xfrm>
          <a:custGeom>
            <a:avLst/>
            <a:gdLst/>
            <a:ahLst/>
            <a:cxnLst/>
            <a:rect r="r" b="b" t="t" l="l"/>
            <a:pathLst>
              <a:path h="2597572" w="2451164">
                <a:moveTo>
                  <a:pt x="2451164" y="0"/>
                </a:moveTo>
                <a:lnTo>
                  <a:pt x="0" y="0"/>
                </a:lnTo>
                <a:lnTo>
                  <a:pt x="0" y="2597573"/>
                </a:lnTo>
                <a:lnTo>
                  <a:pt x="2451164" y="2597573"/>
                </a:lnTo>
                <a:lnTo>
                  <a:pt x="24511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2354502" y="3937129"/>
            <a:ext cx="2157100" cy="2637566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360218" y="839483"/>
            <a:ext cx="2194575" cy="2683387"/>
            <a:chOff x="0" y="0"/>
            <a:chExt cx="4825075" cy="58997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447096" y="3937129"/>
            <a:ext cx="2157100" cy="2637566"/>
            <a:chOff x="0" y="0"/>
            <a:chExt cx="4825075" cy="589979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4" id="14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072934" y="1682266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91529" y="4454360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6" y="0"/>
                </a:lnTo>
                <a:lnTo>
                  <a:pt x="683046" y="1082638"/>
                </a:lnTo>
                <a:lnTo>
                  <a:pt x="0" y="108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228300" y="4454360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7" y="0"/>
                </a:lnTo>
                <a:lnTo>
                  <a:pt x="683047" y="1082638"/>
                </a:lnTo>
                <a:lnTo>
                  <a:pt x="0" y="10826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00648" y="1743507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228300" y="4427745"/>
            <a:ext cx="4143228" cy="3060810"/>
          </a:xfrm>
          <a:custGeom>
            <a:avLst/>
            <a:gdLst/>
            <a:ahLst/>
            <a:cxnLst/>
            <a:rect r="r" b="b" t="t" l="l"/>
            <a:pathLst>
              <a:path h="3060810" w="4143228">
                <a:moveTo>
                  <a:pt x="0" y="0"/>
                </a:moveTo>
                <a:lnTo>
                  <a:pt x="4143228" y="0"/>
                </a:lnTo>
                <a:lnTo>
                  <a:pt x="4143228" y="3060810"/>
                </a:lnTo>
                <a:lnTo>
                  <a:pt x="0" y="30608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731520" y="210846"/>
            <a:ext cx="7985694" cy="62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Where is  the CHESTNUT? 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7743720" y="731520"/>
            <a:ext cx="1779519" cy="1501470"/>
          </a:xfrm>
          <a:custGeom>
            <a:avLst/>
            <a:gdLst/>
            <a:ahLst/>
            <a:cxnLst/>
            <a:rect r="r" b="b" t="t" l="l"/>
            <a:pathLst>
              <a:path h="1501470" w="1779519">
                <a:moveTo>
                  <a:pt x="0" y="0"/>
                </a:moveTo>
                <a:lnTo>
                  <a:pt x="1779519" y="0"/>
                </a:lnTo>
                <a:lnTo>
                  <a:pt x="1779519" y="1501470"/>
                </a:lnTo>
                <a:lnTo>
                  <a:pt x="0" y="15014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662164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97389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2227258" y="2432207"/>
            <a:ext cx="5327795" cy="245078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6837537" y="2055864"/>
            <a:ext cx="3052880" cy="2991822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2062688" y="1194501"/>
            <a:ext cx="1946988" cy="1642771"/>
          </a:xfrm>
          <a:custGeom>
            <a:avLst/>
            <a:gdLst/>
            <a:ahLst/>
            <a:cxnLst/>
            <a:rect r="r" b="b" t="t" l="l"/>
            <a:pathLst>
              <a:path h="1642771" w="1946988">
                <a:moveTo>
                  <a:pt x="0" y="0"/>
                </a:moveTo>
                <a:lnTo>
                  <a:pt x="1946987" y="0"/>
                </a:lnTo>
                <a:lnTo>
                  <a:pt x="1946987" y="1642771"/>
                </a:lnTo>
                <a:lnTo>
                  <a:pt x="0" y="164277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126827" y="146304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9A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10962" y="2486698"/>
            <a:ext cx="6074249" cy="2400044"/>
            <a:chOff x="0" y="0"/>
            <a:chExt cx="10275908" cy="40601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644019" y="4526409"/>
            <a:ext cx="2408135" cy="720665"/>
            <a:chOff x="0" y="0"/>
            <a:chExt cx="6483846" cy="19403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FFD55F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895610">
            <a:off x="1079596" y="4629885"/>
            <a:ext cx="1445173" cy="1300656"/>
          </a:xfrm>
          <a:custGeom>
            <a:avLst/>
            <a:gdLst/>
            <a:ahLst/>
            <a:cxnLst/>
            <a:rect r="r" b="b" t="t" l="l"/>
            <a:pathLst>
              <a:path h="1300656" w="1445173">
                <a:moveTo>
                  <a:pt x="0" y="0"/>
                </a:moveTo>
                <a:lnTo>
                  <a:pt x="1445173" y="0"/>
                </a:lnTo>
                <a:lnTo>
                  <a:pt x="1445173" y="1300656"/>
                </a:lnTo>
                <a:lnTo>
                  <a:pt x="0" y="13006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1378512">
            <a:off x="8306736" y="5777034"/>
            <a:ext cx="721000" cy="1537016"/>
          </a:xfrm>
          <a:custGeom>
            <a:avLst/>
            <a:gdLst/>
            <a:ahLst/>
            <a:cxnLst/>
            <a:rect r="r" b="b" t="t" l="l"/>
            <a:pathLst>
              <a:path h="1537016" w="721000">
                <a:moveTo>
                  <a:pt x="721000" y="0"/>
                </a:moveTo>
                <a:lnTo>
                  <a:pt x="0" y="0"/>
                </a:lnTo>
                <a:lnTo>
                  <a:pt x="0" y="1537016"/>
                </a:lnTo>
                <a:lnTo>
                  <a:pt x="721000" y="1537016"/>
                </a:lnTo>
                <a:lnTo>
                  <a:pt x="721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65210" y="5553033"/>
            <a:ext cx="2593461" cy="2334115"/>
          </a:xfrm>
          <a:custGeom>
            <a:avLst/>
            <a:gdLst/>
            <a:ahLst/>
            <a:cxnLst/>
            <a:rect r="r" b="b" t="t" l="l"/>
            <a:pathLst>
              <a:path h="2334115" w="2593461">
                <a:moveTo>
                  <a:pt x="0" y="0"/>
                </a:moveTo>
                <a:lnTo>
                  <a:pt x="2593460" y="0"/>
                </a:lnTo>
                <a:lnTo>
                  <a:pt x="2593460" y="2334114"/>
                </a:lnTo>
                <a:lnTo>
                  <a:pt x="0" y="233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88912" y="5280213"/>
            <a:ext cx="735979" cy="966082"/>
          </a:xfrm>
          <a:custGeom>
            <a:avLst/>
            <a:gdLst/>
            <a:ahLst/>
            <a:cxnLst/>
            <a:rect r="r" b="b" t="t" l="l"/>
            <a:pathLst>
              <a:path h="966082" w="735979">
                <a:moveTo>
                  <a:pt x="0" y="0"/>
                </a:moveTo>
                <a:lnTo>
                  <a:pt x="735979" y="0"/>
                </a:lnTo>
                <a:lnTo>
                  <a:pt x="735979" y="966082"/>
                </a:lnTo>
                <a:lnTo>
                  <a:pt x="0" y="9660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7242889">
            <a:off x="7418858" y="-1000252"/>
            <a:ext cx="2834085" cy="3003365"/>
          </a:xfrm>
          <a:custGeom>
            <a:avLst/>
            <a:gdLst/>
            <a:ahLst/>
            <a:cxnLst/>
            <a:rect r="r" b="b" t="t" l="l"/>
            <a:pathLst>
              <a:path h="3003365" w="2834085">
                <a:moveTo>
                  <a:pt x="0" y="0"/>
                </a:moveTo>
                <a:lnTo>
                  <a:pt x="2834085" y="0"/>
                </a:lnTo>
                <a:lnTo>
                  <a:pt x="2834085" y="3003365"/>
                </a:lnTo>
                <a:lnTo>
                  <a:pt x="0" y="30033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911843">
            <a:off x="7185342" y="4977749"/>
            <a:ext cx="1399737" cy="661694"/>
          </a:xfrm>
          <a:custGeom>
            <a:avLst/>
            <a:gdLst/>
            <a:ahLst/>
            <a:cxnLst/>
            <a:rect r="r" b="b" t="t" l="l"/>
            <a:pathLst>
              <a:path h="661694" w="1399737">
                <a:moveTo>
                  <a:pt x="0" y="0"/>
                </a:moveTo>
                <a:lnTo>
                  <a:pt x="1399737" y="0"/>
                </a:lnTo>
                <a:lnTo>
                  <a:pt x="1399737" y="661694"/>
                </a:lnTo>
                <a:lnTo>
                  <a:pt x="0" y="6616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371081" y="341090"/>
            <a:ext cx="1237593" cy="837063"/>
          </a:xfrm>
          <a:custGeom>
            <a:avLst/>
            <a:gdLst/>
            <a:ahLst/>
            <a:cxnLst/>
            <a:rect r="r" b="b" t="t" l="l"/>
            <a:pathLst>
              <a:path h="837063" w="1237593">
                <a:moveTo>
                  <a:pt x="0" y="0"/>
                </a:moveTo>
                <a:lnTo>
                  <a:pt x="1237593" y="0"/>
                </a:lnTo>
                <a:lnTo>
                  <a:pt x="1237593" y="837062"/>
                </a:lnTo>
                <a:lnTo>
                  <a:pt x="0" y="8370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420846">
            <a:off x="7240905" y="843034"/>
            <a:ext cx="605650" cy="670236"/>
          </a:xfrm>
          <a:custGeom>
            <a:avLst/>
            <a:gdLst/>
            <a:ahLst/>
            <a:cxnLst/>
            <a:rect r="r" b="b" t="t" l="l"/>
            <a:pathLst>
              <a:path h="670236" w="605650">
                <a:moveTo>
                  <a:pt x="0" y="0"/>
                </a:moveTo>
                <a:lnTo>
                  <a:pt x="605650" y="0"/>
                </a:lnTo>
                <a:lnTo>
                  <a:pt x="605650" y="670237"/>
                </a:lnTo>
                <a:lnTo>
                  <a:pt x="0" y="67023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2763327">
            <a:off x="8852362" y="4807795"/>
            <a:ext cx="2314592" cy="2200966"/>
          </a:xfrm>
          <a:custGeom>
            <a:avLst/>
            <a:gdLst/>
            <a:ahLst/>
            <a:cxnLst/>
            <a:rect r="r" b="b" t="t" l="l"/>
            <a:pathLst>
              <a:path h="2200966" w="2314592">
                <a:moveTo>
                  <a:pt x="0" y="0"/>
                </a:moveTo>
                <a:lnTo>
                  <a:pt x="2314592" y="0"/>
                </a:lnTo>
                <a:lnTo>
                  <a:pt x="2314592" y="2200966"/>
                </a:lnTo>
                <a:lnTo>
                  <a:pt x="0" y="22009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544138" y="824252"/>
            <a:ext cx="571375" cy="553714"/>
          </a:xfrm>
          <a:custGeom>
            <a:avLst/>
            <a:gdLst/>
            <a:ahLst/>
            <a:cxnLst/>
            <a:rect r="r" b="b" t="t" l="l"/>
            <a:pathLst>
              <a:path h="553714" w="571375">
                <a:moveTo>
                  <a:pt x="0" y="0"/>
                </a:moveTo>
                <a:lnTo>
                  <a:pt x="571375" y="0"/>
                </a:lnTo>
                <a:lnTo>
                  <a:pt x="571375" y="553714"/>
                </a:lnTo>
                <a:lnTo>
                  <a:pt x="0" y="55371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3467168">
            <a:off x="2650774" y="6247545"/>
            <a:ext cx="623188" cy="595994"/>
          </a:xfrm>
          <a:custGeom>
            <a:avLst/>
            <a:gdLst/>
            <a:ahLst/>
            <a:cxnLst/>
            <a:rect r="r" b="b" t="t" l="l"/>
            <a:pathLst>
              <a:path h="595994" w="623188">
                <a:moveTo>
                  <a:pt x="0" y="0"/>
                </a:moveTo>
                <a:lnTo>
                  <a:pt x="623187" y="0"/>
                </a:lnTo>
                <a:lnTo>
                  <a:pt x="623187" y="595994"/>
                </a:lnTo>
                <a:lnTo>
                  <a:pt x="0" y="59599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286802" y="7658"/>
            <a:ext cx="2646148" cy="2926080"/>
          </a:xfrm>
          <a:custGeom>
            <a:avLst/>
            <a:gdLst/>
            <a:ahLst/>
            <a:cxnLst/>
            <a:rect r="r" b="b" t="t" l="l"/>
            <a:pathLst>
              <a:path h="2926080" w="2646148">
                <a:moveTo>
                  <a:pt x="0" y="0"/>
                </a:moveTo>
                <a:lnTo>
                  <a:pt x="2646148" y="0"/>
                </a:lnTo>
                <a:lnTo>
                  <a:pt x="2646148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472829" y="4886742"/>
            <a:ext cx="2750515" cy="2926080"/>
          </a:xfrm>
          <a:custGeom>
            <a:avLst/>
            <a:gdLst/>
            <a:ahLst/>
            <a:cxnLst/>
            <a:rect r="r" b="b" t="t" l="l"/>
            <a:pathLst>
              <a:path h="2926080" w="2750515">
                <a:moveTo>
                  <a:pt x="0" y="0"/>
                </a:moveTo>
                <a:lnTo>
                  <a:pt x="2750515" y="0"/>
                </a:lnTo>
                <a:lnTo>
                  <a:pt x="2750515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347655" y="3324770"/>
            <a:ext cx="500086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00"/>
              </a:lnSpc>
              <a:spcBef>
                <a:spcPct val="0"/>
              </a:spcBef>
            </a:pPr>
            <a:r>
              <a:rPr lang="en-US" sz="6000">
                <a:solidFill>
                  <a:srgbClr val="373735"/>
                </a:solidFill>
                <a:latin typeface="Lazydog"/>
              </a:rPr>
              <a:t>EXCELLENT!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920426" y="4696242"/>
            <a:ext cx="185532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373735"/>
                </a:solidFill>
                <a:latin typeface="뉴요커"/>
              </a:rPr>
              <a:t>Good Job!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83953" y="345565"/>
            <a:ext cx="7985694" cy="1215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You have found the CHESNUT!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3059039">
            <a:off x="9037422" y="403672"/>
            <a:ext cx="785350" cy="1838053"/>
          </a:xfrm>
          <a:custGeom>
            <a:avLst/>
            <a:gdLst/>
            <a:ahLst/>
            <a:cxnLst/>
            <a:rect r="r" b="b" t="t" l="l"/>
            <a:pathLst>
              <a:path h="1838053" w="785350">
                <a:moveTo>
                  <a:pt x="0" y="0"/>
                </a:moveTo>
                <a:lnTo>
                  <a:pt x="785350" y="0"/>
                </a:lnTo>
                <a:lnTo>
                  <a:pt x="785350" y="1838052"/>
                </a:lnTo>
                <a:lnTo>
                  <a:pt x="0" y="183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2276713">
            <a:off x="74845" y="5260999"/>
            <a:ext cx="3505118" cy="3714480"/>
          </a:xfrm>
          <a:custGeom>
            <a:avLst/>
            <a:gdLst/>
            <a:ahLst/>
            <a:cxnLst/>
            <a:rect r="r" b="b" t="t" l="l"/>
            <a:pathLst>
              <a:path h="3714480" w="3505118">
                <a:moveTo>
                  <a:pt x="3505118" y="0"/>
                </a:moveTo>
                <a:lnTo>
                  <a:pt x="0" y="0"/>
                </a:lnTo>
                <a:lnTo>
                  <a:pt x="0" y="3714480"/>
                </a:lnTo>
                <a:lnTo>
                  <a:pt x="3505118" y="3714480"/>
                </a:lnTo>
                <a:lnTo>
                  <a:pt x="35051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451065">
            <a:off x="-545577" y="223026"/>
            <a:ext cx="2276388" cy="679427"/>
          </a:xfrm>
          <a:custGeom>
            <a:avLst/>
            <a:gdLst/>
            <a:ahLst/>
            <a:cxnLst/>
            <a:rect r="r" b="b" t="t" l="l"/>
            <a:pathLst>
              <a:path h="679427" w="2276388">
                <a:moveTo>
                  <a:pt x="0" y="0"/>
                </a:moveTo>
                <a:lnTo>
                  <a:pt x="2276388" y="0"/>
                </a:lnTo>
                <a:lnTo>
                  <a:pt x="2276388" y="679427"/>
                </a:lnTo>
                <a:lnTo>
                  <a:pt x="0" y="679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31291" y="4800934"/>
            <a:ext cx="1772431" cy="2777313"/>
          </a:xfrm>
          <a:custGeom>
            <a:avLst/>
            <a:gdLst/>
            <a:ahLst/>
            <a:cxnLst/>
            <a:rect r="r" b="b" t="t" l="l"/>
            <a:pathLst>
              <a:path h="2777313" w="1772431">
                <a:moveTo>
                  <a:pt x="0" y="0"/>
                </a:moveTo>
                <a:lnTo>
                  <a:pt x="1772431" y="0"/>
                </a:lnTo>
                <a:lnTo>
                  <a:pt x="1772431" y="2777313"/>
                </a:lnTo>
                <a:lnTo>
                  <a:pt x="0" y="27773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04122" y="1322698"/>
            <a:ext cx="5336359" cy="5431409"/>
          </a:xfrm>
          <a:custGeom>
            <a:avLst/>
            <a:gdLst/>
            <a:ahLst/>
            <a:cxnLst/>
            <a:rect r="r" b="b" t="t" l="l"/>
            <a:pathLst>
              <a:path h="5431409" w="5336359">
                <a:moveTo>
                  <a:pt x="0" y="0"/>
                </a:moveTo>
                <a:lnTo>
                  <a:pt x="5336359" y="0"/>
                </a:lnTo>
                <a:lnTo>
                  <a:pt x="5336359" y="5431409"/>
                </a:lnTo>
                <a:lnTo>
                  <a:pt x="0" y="543140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8556288" y="5275391"/>
            <a:ext cx="1615404" cy="1453864"/>
          </a:xfrm>
          <a:custGeom>
            <a:avLst/>
            <a:gdLst/>
            <a:ahLst/>
            <a:cxnLst/>
            <a:rect r="r" b="b" t="t" l="l"/>
            <a:pathLst>
              <a:path h="1453864" w="1615404">
                <a:moveTo>
                  <a:pt x="1615405" y="1453864"/>
                </a:moveTo>
                <a:lnTo>
                  <a:pt x="0" y="1453864"/>
                </a:lnTo>
                <a:lnTo>
                  <a:pt x="0" y="0"/>
                </a:lnTo>
                <a:lnTo>
                  <a:pt x="1615405" y="0"/>
                </a:lnTo>
                <a:lnTo>
                  <a:pt x="1615405" y="145386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3178" y="1915076"/>
            <a:ext cx="7471554" cy="2952144"/>
            <a:chOff x="0" y="0"/>
            <a:chExt cx="10275908" cy="40601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1BA39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1568148" y="2151284"/>
            <a:ext cx="6454922" cy="27159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987"/>
              </a:lnSpc>
              <a:spcBef>
                <a:spcPct val="0"/>
              </a:spcBef>
            </a:pPr>
            <a:r>
              <a:rPr lang="en-US" sz="6987">
                <a:solidFill>
                  <a:srgbClr val="F1F1F1"/>
                </a:solidFill>
                <a:latin typeface="Lazydog"/>
              </a:rPr>
              <a:t>OK, let's TRY A NEW SET OF WOrDS 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8992780">
            <a:off x="-471835" y="730192"/>
            <a:ext cx="2025048" cy="604410"/>
          </a:xfrm>
          <a:custGeom>
            <a:avLst/>
            <a:gdLst/>
            <a:ahLst/>
            <a:cxnLst/>
            <a:rect r="r" b="b" t="t" l="l"/>
            <a:pathLst>
              <a:path h="604410" w="2025048">
                <a:moveTo>
                  <a:pt x="0" y="0"/>
                </a:moveTo>
                <a:lnTo>
                  <a:pt x="2025049" y="0"/>
                </a:lnTo>
                <a:lnTo>
                  <a:pt x="2025049" y="604410"/>
                </a:lnTo>
                <a:lnTo>
                  <a:pt x="0" y="604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43268">
            <a:off x="316254" y="4208947"/>
            <a:ext cx="830532" cy="866779"/>
          </a:xfrm>
          <a:custGeom>
            <a:avLst/>
            <a:gdLst/>
            <a:ahLst/>
            <a:cxnLst/>
            <a:rect r="r" b="b" t="t" l="l"/>
            <a:pathLst>
              <a:path h="866779" w="830532">
                <a:moveTo>
                  <a:pt x="0" y="0"/>
                </a:moveTo>
                <a:lnTo>
                  <a:pt x="830532" y="0"/>
                </a:lnTo>
                <a:lnTo>
                  <a:pt x="830532" y="866779"/>
                </a:lnTo>
                <a:lnTo>
                  <a:pt x="0" y="866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623033">
            <a:off x="6952748" y="-9319"/>
            <a:ext cx="1863205" cy="880788"/>
          </a:xfrm>
          <a:custGeom>
            <a:avLst/>
            <a:gdLst/>
            <a:ahLst/>
            <a:cxnLst/>
            <a:rect r="r" b="b" t="t" l="l"/>
            <a:pathLst>
              <a:path h="880788" w="1863205">
                <a:moveTo>
                  <a:pt x="0" y="0"/>
                </a:moveTo>
                <a:lnTo>
                  <a:pt x="1863204" y="0"/>
                </a:lnTo>
                <a:lnTo>
                  <a:pt x="1863204" y="880788"/>
                </a:lnTo>
                <a:lnTo>
                  <a:pt x="0" y="880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902">
            <a:off x="772982" y="506310"/>
            <a:ext cx="2184832" cy="1886901"/>
          </a:xfrm>
          <a:custGeom>
            <a:avLst/>
            <a:gdLst/>
            <a:ahLst/>
            <a:cxnLst/>
            <a:rect r="r" b="b" t="t" l="l"/>
            <a:pathLst>
              <a:path h="1886901" w="2184832">
                <a:moveTo>
                  <a:pt x="0" y="0"/>
                </a:moveTo>
                <a:lnTo>
                  <a:pt x="2184832" y="0"/>
                </a:lnTo>
                <a:lnTo>
                  <a:pt x="2184832" y="1886901"/>
                </a:lnTo>
                <a:lnTo>
                  <a:pt x="0" y="18869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95610">
            <a:off x="7907479" y="4645491"/>
            <a:ext cx="1385699" cy="1247129"/>
          </a:xfrm>
          <a:custGeom>
            <a:avLst/>
            <a:gdLst/>
            <a:ahLst/>
            <a:cxnLst/>
            <a:rect r="r" b="b" t="t" l="l"/>
            <a:pathLst>
              <a:path h="1247129" w="1385699">
                <a:moveTo>
                  <a:pt x="0" y="0"/>
                </a:moveTo>
                <a:lnTo>
                  <a:pt x="1385699" y="0"/>
                </a:lnTo>
                <a:lnTo>
                  <a:pt x="1385699" y="1247129"/>
                </a:lnTo>
                <a:lnTo>
                  <a:pt x="0" y="12471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942209">
            <a:off x="8628270" y="2058195"/>
            <a:ext cx="787621" cy="871613"/>
          </a:xfrm>
          <a:custGeom>
            <a:avLst/>
            <a:gdLst/>
            <a:ahLst/>
            <a:cxnLst/>
            <a:rect r="r" b="b" t="t" l="l"/>
            <a:pathLst>
              <a:path h="871613" w="787621">
                <a:moveTo>
                  <a:pt x="0" y="0"/>
                </a:moveTo>
                <a:lnTo>
                  <a:pt x="787620" y="0"/>
                </a:lnTo>
                <a:lnTo>
                  <a:pt x="787620" y="871613"/>
                </a:lnTo>
                <a:lnTo>
                  <a:pt x="0" y="87161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958956" y="460236"/>
            <a:ext cx="1077700" cy="989524"/>
          </a:xfrm>
          <a:custGeom>
            <a:avLst/>
            <a:gdLst/>
            <a:ahLst/>
            <a:cxnLst/>
            <a:rect r="r" b="b" t="t" l="l"/>
            <a:pathLst>
              <a:path h="989524" w="1077700">
                <a:moveTo>
                  <a:pt x="0" y="0"/>
                </a:moveTo>
                <a:lnTo>
                  <a:pt x="1077699" y="0"/>
                </a:lnTo>
                <a:lnTo>
                  <a:pt x="1077699" y="989524"/>
                </a:lnTo>
                <a:lnTo>
                  <a:pt x="0" y="9895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7199" y="6103216"/>
            <a:ext cx="1191879" cy="1564519"/>
          </a:xfrm>
          <a:custGeom>
            <a:avLst/>
            <a:gdLst/>
            <a:ahLst/>
            <a:cxnLst/>
            <a:rect r="r" b="b" t="t" l="l"/>
            <a:pathLst>
              <a:path h="1564519" w="1191879">
                <a:moveTo>
                  <a:pt x="0" y="0"/>
                </a:moveTo>
                <a:lnTo>
                  <a:pt x="1191879" y="0"/>
                </a:lnTo>
                <a:lnTo>
                  <a:pt x="1191879" y="1564519"/>
                </a:lnTo>
                <a:lnTo>
                  <a:pt x="0" y="1564519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3794949" y="5194621"/>
            <a:ext cx="2533926" cy="758309"/>
            <a:chOff x="0" y="0"/>
            <a:chExt cx="6483846" cy="194037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FFD55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3982838" y="5372045"/>
            <a:ext cx="1952235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373735"/>
                </a:solidFill>
                <a:latin typeface="뉴요커"/>
              </a:rPr>
              <a:t>Let's Go!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-2763327">
            <a:off x="5283369" y="6321019"/>
            <a:ext cx="2091011" cy="1988361"/>
          </a:xfrm>
          <a:custGeom>
            <a:avLst/>
            <a:gdLst/>
            <a:ahLst/>
            <a:cxnLst/>
            <a:rect r="r" b="b" t="t" l="l"/>
            <a:pathLst>
              <a:path h="1988361" w="2091011">
                <a:moveTo>
                  <a:pt x="0" y="0"/>
                </a:moveTo>
                <a:lnTo>
                  <a:pt x="2091011" y="0"/>
                </a:lnTo>
                <a:lnTo>
                  <a:pt x="2091011" y="1988362"/>
                </a:lnTo>
                <a:lnTo>
                  <a:pt x="0" y="198836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04938" y="3818938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682839" y="4213100"/>
            <a:ext cx="1271866" cy="1396260"/>
          </a:xfrm>
          <a:custGeom>
            <a:avLst/>
            <a:gdLst/>
            <a:ahLst/>
            <a:cxnLst/>
            <a:rect r="r" b="b" t="t" l="l"/>
            <a:pathLst>
              <a:path h="1396260" w="1271866">
                <a:moveTo>
                  <a:pt x="0" y="0"/>
                </a:moveTo>
                <a:lnTo>
                  <a:pt x="1271866" y="0"/>
                </a:lnTo>
                <a:lnTo>
                  <a:pt x="1271866" y="1396260"/>
                </a:lnTo>
                <a:lnTo>
                  <a:pt x="0" y="13962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04938" y="3818938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263166" y="3818938"/>
            <a:ext cx="1888511" cy="2309152"/>
            <a:chOff x="0" y="0"/>
            <a:chExt cx="4825075" cy="58997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682839" y="4213100"/>
            <a:ext cx="1271866" cy="1396260"/>
          </a:xfrm>
          <a:custGeom>
            <a:avLst/>
            <a:gdLst/>
            <a:ahLst/>
            <a:cxnLst/>
            <a:rect r="r" b="b" t="t" l="l"/>
            <a:pathLst>
              <a:path h="1396260" w="1271866">
                <a:moveTo>
                  <a:pt x="0" y="0"/>
                </a:moveTo>
                <a:lnTo>
                  <a:pt x="1271866" y="0"/>
                </a:lnTo>
                <a:lnTo>
                  <a:pt x="1271866" y="1396260"/>
                </a:lnTo>
                <a:lnTo>
                  <a:pt x="0" y="13962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257479" y="4065891"/>
            <a:ext cx="1883362" cy="1922918"/>
          </a:xfrm>
          <a:custGeom>
            <a:avLst/>
            <a:gdLst/>
            <a:ahLst/>
            <a:cxnLst/>
            <a:rect r="r" b="b" t="t" l="l"/>
            <a:pathLst>
              <a:path h="1922918" w="1883362">
                <a:moveTo>
                  <a:pt x="0" y="0"/>
                </a:moveTo>
                <a:lnTo>
                  <a:pt x="1883362" y="0"/>
                </a:lnTo>
                <a:lnTo>
                  <a:pt x="1883362" y="1922918"/>
                </a:lnTo>
                <a:lnTo>
                  <a:pt x="0" y="192291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59551" y="839483"/>
            <a:ext cx="2194575" cy="2683387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494062" y="4931627"/>
            <a:ext cx="2451164" cy="2597572"/>
          </a:xfrm>
          <a:custGeom>
            <a:avLst/>
            <a:gdLst/>
            <a:ahLst/>
            <a:cxnLst/>
            <a:rect r="r" b="b" t="t" l="l"/>
            <a:pathLst>
              <a:path h="2597572" w="2451164">
                <a:moveTo>
                  <a:pt x="2451164" y="0"/>
                </a:moveTo>
                <a:lnTo>
                  <a:pt x="0" y="0"/>
                </a:lnTo>
                <a:lnTo>
                  <a:pt x="0" y="2597573"/>
                </a:lnTo>
                <a:lnTo>
                  <a:pt x="2451164" y="2597573"/>
                </a:lnTo>
                <a:lnTo>
                  <a:pt x="24511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354502" y="3937129"/>
            <a:ext cx="2157100" cy="2637566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360218" y="839483"/>
            <a:ext cx="2194575" cy="2683387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447096" y="3937129"/>
            <a:ext cx="2157100" cy="2637566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72934" y="1682266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072934" y="4735338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7" y="0"/>
                </a:lnTo>
                <a:lnTo>
                  <a:pt x="683047" y="1082639"/>
                </a:lnTo>
                <a:lnTo>
                  <a:pt x="0" y="1082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00648" y="4735338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6" y="0"/>
                </a:lnTo>
                <a:lnTo>
                  <a:pt x="683046" y="1082639"/>
                </a:lnTo>
                <a:lnTo>
                  <a:pt x="0" y="1082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200648" y="1743507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083854" y="2294231"/>
            <a:ext cx="3886862" cy="2871419"/>
          </a:xfrm>
          <a:custGeom>
            <a:avLst/>
            <a:gdLst/>
            <a:ahLst/>
            <a:cxnLst/>
            <a:rect r="r" b="b" t="t" l="l"/>
            <a:pathLst>
              <a:path h="2871419" w="3886862">
                <a:moveTo>
                  <a:pt x="0" y="0"/>
                </a:moveTo>
                <a:lnTo>
                  <a:pt x="3886862" y="0"/>
                </a:lnTo>
                <a:lnTo>
                  <a:pt x="3886862" y="2871419"/>
                </a:lnTo>
                <a:lnTo>
                  <a:pt x="0" y="28714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31520" y="210846"/>
            <a:ext cx="7985694" cy="62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Where is  the APPLE? 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7926295" y="345298"/>
            <a:ext cx="1672319" cy="1835879"/>
          </a:xfrm>
          <a:custGeom>
            <a:avLst/>
            <a:gdLst/>
            <a:ahLst/>
            <a:cxnLst/>
            <a:rect r="r" b="b" t="t" l="l"/>
            <a:pathLst>
              <a:path h="1835879" w="1672319">
                <a:moveTo>
                  <a:pt x="0" y="0"/>
                </a:moveTo>
                <a:lnTo>
                  <a:pt x="1672318" y="0"/>
                </a:lnTo>
                <a:lnTo>
                  <a:pt x="1672318" y="1835879"/>
                </a:lnTo>
                <a:lnTo>
                  <a:pt x="0" y="183587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730575" y="1397117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97389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769594" y="-160468"/>
            <a:ext cx="5327795" cy="245078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6500845" y="2731216"/>
            <a:ext cx="3052880" cy="2991822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6126827" y="1341343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2206745" y="4227127"/>
            <a:ext cx="1656300" cy="1818293"/>
          </a:xfrm>
          <a:custGeom>
            <a:avLst/>
            <a:gdLst/>
            <a:ahLst/>
            <a:cxnLst/>
            <a:rect r="r" b="b" t="t" l="l"/>
            <a:pathLst>
              <a:path h="1818293" w="1656300">
                <a:moveTo>
                  <a:pt x="0" y="0"/>
                </a:moveTo>
                <a:lnTo>
                  <a:pt x="1656300" y="0"/>
                </a:lnTo>
                <a:lnTo>
                  <a:pt x="1656300" y="1818293"/>
                </a:lnTo>
                <a:lnTo>
                  <a:pt x="0" y="181829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9A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15513" y="2224957"/>
            <a:ext cx="6074249" cy="2400044"/>
            <a:chOff x="0" y="0"/>
            <a:chExt cx="10275908" cy="40601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652206" y="3063029"/>
            <a:ext cx="500086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00"/>
              </a:lnSpc>
              <a:spcBef>
                <a:spcPct val="0"/>
              </a:spcBef>
            </a:pPr>
            <a:r>
              <a:rPr lang="en-US" sz="6000">
                <a:solidFill>
                  <a:srgbClr val="373735"/>
                </a:solidFill>
                <a:latin typeface="Lazydog"/>
              </a:rPr>
              <a:t>EXCELLENT!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4848086" y="4264669"/>
            <a:ext cx="2408135" cy="720665"/>
            <a:chOff x="0" y="0"/>
            <a:chExt cx="6483846" cy="19403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FFD55F"/>
            </a:solidFill>
          </p:spPr>
        </p:sp>
      </p:grpSp>
      <p:sp>
        <p:nvSpPr>
          <p:cNvPr name="Freeform 7" id="7"/>
          <p:cNvSpPr/>
          <p:nvPr/>
        </p:nvSpPr>
        <p:spPr>
          <a:xfrm flipH="false" flipV="false" rot="895610">
            <a:off x="8611617" y="1795755"/>
            <a:ext cx="1156290" cy="1040661"/>
          </a:xfrm>
          <a:custGeom>
            <a:avLst/>
            <a:gdLst/>
            <a:ahLst/>
            <a:cxnLst/>
            <a:rect r="r" b="b" t="t" l="l"/>
            <a:pathLst>
              <a:path h="1040661" w="1156290">
                <a:moveTo>
                  <a:pt x="0" y="0"/>
                </a:moveTo>
                <a:lnTo>
                  <a:pt x="1156290" y="0"/>
                </a:lnTo>
                <a:lnTo>
                  <a:pt x="1156290" y="1040661"/>
                </a:lnTo>
                <a:lnTo>
                  <a:pt x="0" y="1040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378512">
            <a:off x="8306736" y="5777034"/>
            <a:ext cx="721000" cy="1537016"/>
          </a:xfrm>
          <a:custGeom>
            <a:avLst/>
            <a:gdLst/>
            <a:ahLst/>
            <a:cxnLst/>
            <a:rect r="r" b="b" t="t" l="l"/>
            <a:pathLst>
              <a:path h="1537016" w="721000">
                <a:moveTo>
                  <a:pt x="721000" y="0"/>
                </a:moveTo>
                <a:lnTo>
                  <a:pt x="0" y="0"/>
                </a:lnTo>
                <a:lnTo>
                  <a:pt x="0" y="1537016"/>
                </a:lnTo>
                <a:lnTo>
                  <a:pt x="721000" y="1537016"/>
                </a:lnTo>
                <a:lnTo>
                  <a:pt x="721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565210" y="5553033"/>
            <a:ext cx="2593461" cy="2334115"/>
          </a:xfrm>
          <a:custGeom>
            <a:avLst/>
            <a:gdLst/>
            <a:ahLst/>
            <a:cxnLst/>
            <a:rect r="r" b="b" t="t" l="l"/>
            <a:pathLst>
              <a:path h="2334115" w="2593461">
                <a:moveTo>
                  <a:pt x="0" y="0"/>
                </a:moveTo>
                <a:lnTo>
                  <a:pt x="2593460" y="0"/>
                </a:lnTo>
                <a:lnTo>
                  <a:pt x="2593460" y="2334114"/>
                </a:lnTo>
                <a:lnTo>
                  <a:pt x="0" y="233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88912" y="5280213"/>
            <a:ext cx="735979" cy="966082"/>
          </a:xfrm>
          <a:custGeom>
            <a:avLst/>
            <a:gdLst/>
            <a:ahLst/>
            <a:cxnLst/>
            <a:rect r="r" b="b" t="t" l="l"/>
            <a:pathLst>
              <a:path h="966082" w="735979">
                <a:moveTo>
                  <a:pt x="0" y="0"/>
                </a:moveTo>
                <a:lnTo>
                  <a:pt x="735979" y="0"/>
                </a:lnTo>
                <a:lnTo>
                  <a:pt x="735979" y="966082"/>
                </a:lnTo>
                <a:lnTo>
                  <a:pt x="0" y="9660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7242889">
            <a:off x="7772719" y="-900171"/>
            <a:ext cx="2834085" cy="3003365"/>
          </a:xfrm>
          <a:custGeom>
            <a:avLst/>
            <a:gdLst/>
            <a:ahLst/>
            <a:cxnLst/>
            <a:rect r="r" b="b" t="t" l="l"/>
            <a:pathLst>
              <a:path h="3003365" w="2834085">
                <a:moveTo>
                  <a:pt x="0" y="0"/>
                </a:moveTo>
                <a:lnTo>
                  <a:pt x="2834085" y="0"/>
                </a:lnTo>
                <a:lnTo>
                  <a:pt x="2834085" y="3003366"/>
                </a:lnTo>
                <a:lnTo>
                  <a:pt x="0" y="30033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911843">
            <a:off x="6002138" y="5366435"/>
            <a:ext cx="1399737" cy="661694"/>
          </a:xfrm>
          <a:custGeom>
            <a:avLst/>
            <a:gdLst/>
            <a:ahLst/>
            <a:cxnLst/>
            <a:rect r="r" b="b" t="t" l="l"/>
            <a:pathLst>
              <a:path h="661694" w="1399737">
                <a:moveTo>
                  <a:pt x="0" y="0"/>
                </a:moveTo>
                <a:lnTo>
                  <a:pt x="1399738" y="0"/>
                </a:lnTo>
                <a:lnTo>
                  <a:pt x="1399738" y="661694"/>
                </a:lnTo>
                <a:lnTo>
                  <a:pt x="0" y="6616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371081" y="341090"/>
            <a:ext cx="1237593" cy="837063"/>
          </a:xfrm>
          <a:custGeom>
            <a:avLst/>
            <a:gdLst/>
            <a:ahLst/>
            <a:cxnLst/>
            <a:rect r="r" b="b" t="t" l="l"/>
            <a:pathLst>
              <a:path h="837063" w="1237593">
                <a:moveTo>
                  <a:pt x="0" y="0"/>
                </a:moveTo>
                <a:lnTo>
                  <a:pt x="1237593" y="0"/>
                </a:lnTo>
                <a:lnTo>
                  <a:pt x="1237593" y="837062"/>
                </a:lnTo>
                <a:lnTo>
                  <a:pt x="0" y="8370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420846">
            <a:off x="5616787" y="765991"/>
            <a:ext cx="605650" cy="670236"/>
          </a:xfrm>
          <a:custGeom>
            <a:avLst/>
            <a:gdLst/>
            <a:ahLst/>
            <a:cxnLst/>
            <a:rect r="r" b="b" t="t" l="l"/>
            <a:pathLst>
              <a:path h="670236" w="605650">
                <a:moveTo>
                  <a:pt x="0" y="0"/>
                </a:moveTo>
                <a:lnTo>
                  <a:pt x="605649" y="0"/>
                </a:lnTo>
                <a:lnTo>
                  <a:pt x="605649" y="670236"/>
                </a:lnTo>
                <a:lnTo>
                  <a:pt x="0" y="6702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2763327">
            <a:off x="8852362" y="4807795"/>
            <a:ext cx="2314592" cy="2200966"/>
          </a:xfrm>
          <a:custGeom>
            <a:avLst/>
            <a:gdLst/>
            <a:ahLst/>
            <a:cxnLst/>
            <a:rect r="r" b="b" t="t" l="l"/>
            <a:pathLst>
              <a:path h="2200966" w="2314592">
                <a:moveTo>
                  <a:pt x="0" y="0"/>
                </a:moveTo>
                <a:lnTo>
                  <a:pt x="2314592" y="0"/>
                </a:lnTo>
                <a:lnTo>
                  <a:pt x="2314592" y="2200966"/>
                </a:lnTo>
                <a:lnTo>
                  <a:pt x="0" y="22009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544138" y="824252"/>
            <a:ext cx="571375" cy="553714"/>
          </a:xfrm>
          <a:custGeom>
            <a:avLst/>
            <a:gdLst/>
            <a:ahLst/>
            <a:cxnLst/>
            <a:rect r="r" b="b" t="t" l="l"/>
            <a:pathLst>
              <a:path h="553714" w="571375">
                <a:moveTo>
                  <a:pt x="0" y="0"/>
                </a:moveTo>
                <a:lnTo>
                  <a:pt x="571375" y="0"/>
                </a:lnTo>
                <a:lnTo>
                  <a:pt x="571375" y="553714"/>
                </a:lnTo>
                <a:lnTo>
                  <a:pt x="0" y="55371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3467168">
            <a:off x="2936461" y="6032766"/>
            <a:ext cx="623188" cy="595994"/>
          </a:xfrm>
          <a:custGeom>
            <a:avLst/>
            <a:gdLst/>
            <a:ahLst/>
            <a:cxnLst/>
            <a:rect r="r" b="b" t="t" l="l"/>
            <a:pathLst>
              <a:path h="595994" w="623188">
                <a:moveTo>
                  <a:pt x="0" y="0"/>
                </a:moveTo>
                <a:lnTo>
                  <a:pt x="623188" y="0"/>
                </a:lnTo>
                <a:lnTo>
                  <a:pt x="623188" y="595994"/>
                </a:lnTo>
                <a:lnTo>
                  <a:pt x="0" y="59599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0" y="666327"/>
            <a:ext cx="4672999" cy="4602904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5005290" y="4434501"/>
            <a:ext cx="185532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373735"/>
                </a:solidFill>
                <a:latin typeface="뉴요커"/>
              </a:rPr>
              <a:t>Good Job!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83953" y="1350392"/>
            <a:ext cx="7985694" cy="62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You have found the apple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3059039">
            <a:off x="9037422" y="403672"/>
            <a:ext cx="785350" cy="1838053"/>
          </a:xfrm>
          <a:custGeom>
            <a:avLst/>
            <a:gdLst/>
            <a:ahLst/>
            <a:cxnLst/>
            <a:rect r="r" b="b" t="t" l="l"/>
            <a:pathLst>
              <a:path h="1838053" w="785350">
                <a:moveTo>
                  <a:pt x="0" y="0"/>
                </a:moveTo>
                <a:lnTo>
                  <a:pt x="785350" y="0"/>
                </a:lnTo>
                <a:lnTo>
                  <a:pt x="785350" y="1838052"/>
                </a:lnTo>
                <a:lnTo>
                  <a:pt x="0" y="183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2276713">
            <a:off x="74845" y="5260999"/>
            <a:ext cx="3505118" cy="3714480"/>
          </a:xfrm>
          <a:custGeom>
            <a:avLst/>
            <a:gdLst/>
            <a:ahLst/>
            <a:cxnLst/>
            <a:rect r="r" b="b" t="t" l="l"/>
            <a:pathLst>
              <a:path h="3714480" w="3505118">
                <a:moveTo>
                  <a:pt x="3505118" y="0"/>
                </a:moveTo>
                <a:lnTo>
                  <a:pt x="0" y="0"/>
                </a:lnTo>
                <a:lnTo>
                  <a:pt x="0" y="3714480"/>
                </a:lnTo>
                <a:lnTo>
                  <a:pt x="3505118" y="3714480"/>
                </a:lnTo>
                <a:lnTo>
                  <a:pt x="35051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451065">
            <a:off x="-545577" y="223026"/>
            <a:ext cx="2276388" cy="679427"/>
          </a:xfrm>
          <a:custGeom>
            <a:avLst/>
            <a:gdLst/>
            <a:ahLst/>
            <a:cxnLst/>
            <a:rect r="r" b="b" t="t" l="l"/>
            <a:pathLst>
              <a:path h="679427" w="2276388">
                <a:moveTo>
                  <a:pt x="0" y="0"/>
                </a:moveTo>
                <a:lnTo>
                  <a:pt x="2276388" y="0"/>
                </a:lnTo>
                <a:lnTo>
                  <a:pt x="2276388" y="679427"/>
                </a:lnTo>
                <a:lnTo>
                  <a:pt x="0" y="679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31291" y="4800934"/>
            <a:ext cx="1772431" cy="2777313"/>
          </a:xfrm>
          <a:custGeom>
            <a:avLst/>
            <a:gdLst/>
            <a:ahLst/>
            <a:cxnLst/>
            <a:rect r="r" b="b" t="t" l="l"/>
            <a:pathLst>
              <a:path h="2777313" w="1772431">
                <a:moveTo>
                  <a:pt x="0" y="0"/>
                </a:moveTo>
                <a:lnTo>
                  <a:pt x="1772431" y="0"/>
                </a:lnTo>
                <a:lnTo>
                  <a:pt x="1772431" y="2777313"/>
                </a:lnTo>
                <a:lnTo>
                  <a:pt x="0" y="27773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2972068" y="1917178"/>
            <a:ext cx="4409844" cy="46665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1852" y="1685391"/>
            <a:ext cx="3392200" cy="3944419"/>
          </a:xfrm>
          <a:custGeom>
            <a:avLst/>
            <a:gdLst/>
            <a:ahLst/>
            <a:cxnLst/>
            <a:rect r="r" b="b" t="t" l="l"/>
            <a:pathLst>
              <a:path h="3944419" w="3392200">
                <a:moveTo>
                  <a:pt x="0" y="0"/>
                </a:moveTo>
                <a:lnTo>
                  <a:pt x="3392200" y="0"/>
                </a:lnTo>
                <a:lnTo>
                  <a:pt x="3392200" y="3944418"/>
                </a:lnTo>
                <a:lnTo>
                  <a:pt x="0" y="39444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00958" y="2399838"/>
            <a:ext cx="6991593" cy="2696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10332"/>
              </a:lnSpc>
              <a:spcBef>
                <a:spcPct val="0"/>
              </a:spcBef>
            </a:pPr>
            <a:r>
              <a:rPr lang="en-US" sz="10332">
                <a:solidFill>
                  <a:srgbClr val="373735"/>
                </a:solidFill>
                <a:latin typeface="Lazydog"/>
              </a:rPr>
              <a:t>One more time? 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4313407" y="4947212"/>
            <a:ext cx="2280933" cy="682598"/>
            <a:chOff x="0" y="0"/>
            <a:chExt cx="6483846" cy="194037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6490237" cy="1946975"/>
            </a:xfrm>
            <a:custGeom>
              <a:avLst/>
              <a:gdLst/>
              <a:ahLst/>
              <a:cxnLst/>
              <a:rect r="r" b="b" t="t" l="l"/>
              <a:pathLst>
                <a:path h="1946975" w="6490237">
                  <a:moveTo>
                    <a:pt x="5862459" y="1892497"/>
                  </a:moveTo>
                  <a:cubicBezTo>
                    <a:pt x="5862459" y="1892497"/>
                    <a:pt x="5131584" y="1946975"/>
                    <a:pt x="4299384" y="1944354"/>
                  </a:cubicBezTo>
                  <a:cubicBezTo>
                    <a:pt x="2577849" y="1942191"/>
                    <a:pt x="1057074" y="1934367"/>
                    <a:pt x="1057074" y="1934367"/>
                  </a:cubicBezTo>
                  <a:cubicBezTo>
                    <a:pt x="812932" y="1925532"/>
                    <a:pt x="449110" y="1904302"/>
                    <a:pt x="282371" y="1846125"/>
                  </a:cubicBezTo>
                  <a:cubicBezTo>
                    <a:pt x="4469" y="1749161"/>
                    <a:pt x="0" y="1575882"/>
                    <a:pt x="0" y="1246590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855510" y="15681"/>
                    <a:pt x="3664596" y="7673"/>
                  </a:cubicBezTo>
                  <a:cubicBezTo>
                    <a:pt x="4912657" y="0"/>
                    <a:pt x="5629390" y="6979"/>
                    <a:pt x="5629390" y="6979"/>
                  </a:cubicBezTo>
                  <a:cubicBezTo>
                    <a:pt x="5997698" y="14458"/>
                    <a:pt x="6135958" y="42638"/>
                    <a:pt x="6333698" y="165219"/>
                  </a:cubicBezTo>
                  <a:cubicBezTo>
                    <a:pt x="6484715" y="258836"/>
                    <a:pt x="6490237" y="476157"/>
                    <a:pt x="6481097" y="1246581"/>
                  </a:cubicBezTo>
                  <a:cubicBezTo>
                    <a:pt x="6481095" y="1693848"/>
                    <a:pt x="6438312" y="1842435"/>
                    <a:pt x="5862459" y="1892497"/>
                  </a:cubicBezTo>
                  <a:close/>
                </a:path>
              </a:pathLst>
            </a:custGeom>
            <a:solidFill>
              <a:srgbClr val="C457A8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4413724" y="5098011"/>
            <a:ext cx="2080300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0"/>
              </a:lnSpc>
              <a:spcBef>
                <a:spcPct val="0"/>
              </a:spcBef>
            </a:pPr>
            <a:r>
              <a:rPr lang="en-US" sz="3000">
                <a:solidFill>
                  <a:srgbClr val="F1F1F1"/>
                </a:solidFill>
                <a:latin typeface="뉴요커"/>
              </a:rPr>
              <a:t>You got this!</a:t>
            </a:r>
          </a:p>
        </p:txBody>
      </p:sp>
      <p:sp>
        <p:nvSpPr>
          <p:cNvPr name="Freeform 7" id="7"/>
          <p:cNvSpPr/>
          <p:nvPr/>
        </p:nvSpPr>
        <p:spPr>
          <a:xfrm flipH="true" flipV="false" rot="0">
            <a:off x="7864944" y="5175404"/>
            <a:ext cx="862843" cy="2019421"/>
          </a:xfrm>
          <a:custGeom>
            <a:avLst/>
            <a:gdLst/>
            <a:ahLst/>
            <a:cxnLst/>
            <a:rect r="r" b="b" t="t" l="l"/>
            <a:pathLst>
              <a:path h="2019421" w="862843">
                <a:moveTo>
                  <a:pt x="862843" y="0"/>
                </a:moveTo>
                <a:lnTo>
                  <a:pt x="0" y="0"/>
                </a:lnTo>
                <a:lnTo>
                  <a:pt x="0" y="2019421"/>
                </a:lnTo>
                <a:lnTo>
                  <a:pt x="862843" y="2019421"/>
                </a:lnTo>
                <a:lnTo>
                  <a:pt x="8628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09190" y="6818212"/>
            <a:ext cx="2146502" cy="753227"/>
          </a:xfrm>
          <a:custGeom>
            <a:avLst/>
            <a:gdLst/>
            <a:ahLst/>
            <a:cxnLst/>
            <a:rect r="r" b="b" t="t" l="l"/>
            <a:pathLst>
              <a:path h="753227" w="2146502">
                <a:moveTo>
                  <a:pt x="0" y="0"/>
                </a:moveTo>
                <a:lnTo>
                  <a:pt x="2146502" y="0"/>
                </a:lnTo>
                <a:lnTo>
                  <a:pt x="2146502" y="753227"/>
                </a:lnTo>
                <a:lnTo>
                  <a:pt x="0" y="7532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1022288">
            <a:off x="7867120" y="519632"/>
            <a:ext cx="2450860" cy="2116652"/>
          </a:xfrm>
          <a:custGeom>
            <a:avLst/>
            <a:gdLst/>
            <a:ahLst/>
            <a:cxnLst/>
            <a:rect r="r" b="b" t="t" l="l"/>
            <a:pathLst>
              <a:path h="2116652" w="2450860">
                <a:moveTo>
                  <a:pt x="0" y="0"/>
                </a:moveTo>
                <a:lnTo>
                  <a:pt x="2450860" y="0"/>
                </a:lnTo>
                <a:lnTo>
                  <a:pt x="2450860" y="2116651"/>
                </a:lnTo>
                <a:lnTo>
                  <a:pt x="0" y="21166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true" rot="0">
            <a:off x="-211992" y="321626"/>
            <a:ext cx="1887023" cy="1698321"/>
          </a:xfrm>
          <a:custGeom>
            <a:avLst/>
            <a:gdLst/>
            <a:ahLst/>
            <a:cxnLst/>
            <a:rect r="r" b="b" t="t" l="l"/>
            <a:pathLst>
              <a:path h="1698321" w="1887023">
                <a:moveTo>
                  <a:pt x="0" y="1698321"/>
                </a:moveTo>
                <a:lnTo>
                  <a:pt x="1887024" y="1698321"/>
                </a:lnTo>
                <a:lnTo>
                  <a:pt x="1887024" y="0"/>
                </a:lnTo>
                <a:lnTo>
                  <a:pt x="0" y="0"/>
                </a:lnTo>
                <a:lnTo>
                  <a:pt x="0" y="1698321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739692" y="770902"/>
            <a:ext cx="773306" cy="807055"/>
          </a:xfrm>
          <a:custGeom>
            <a:avLst/>
            <a:gdLst/>
            <a:ahLst/>
            <a:cxnLst/>
            <a:rect r="r" b="b" t="t" l="l"/>
            <a:pathLst>
              <a:path h="807055" w="773306">
                <a:moveTo>
                  <a:pt x="0" y="0"/>
                </a:moveTo>
                <a:lnTo>
                  <a:pt x="773306" y="0"/>
                </a:lnTo>
                <a:lnTo>
                  <a:pt x="773306" y="807056"/>
                </a:lnTo>
                <a:lnTo>
                  <a:pt x="0" y="80705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962439">
            <a:off x="4457076" y="597173"/>
            <a:ext cx="1171555" cy="1154514"/>
          </a:xfrm>
          <a:custGeom>
            <a:avLst/>
            <a:gdLst/>
            <a:ahLst/>
            <a:cxnLst/>
            <a:rect r="r" b="b" t="t" l="l"/>
            <a:pathLst>
              <a:path h="1154514" w="1171555">
                <a:moveTo>
                  <a:pt x="1171554" y="0"/>
                </a:moveTo>
                <a:lnTo>
                  <a:pt x="0" y="0"/>
                </a:lnTo>
                <a:lnTo>
                  <a:pt x="0" y="1154514"/>
                </a:lnTo>
                <a:lnTo>
                  <a:pt x="1171554" y="1154514"/>
                </a:lnTo>
                <a:lnTo>
                  <a:pt x="117155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8100000">
            <a:off x="650592" y="6797861"/>
            <a:ext cx="1977597" cy="590247"/>
          </a:xfrm>
          <a:custGeom>
            <a:avLst/>
            <a:gdLst/>
            <a:ahLst/>
            <a:cxnLst/>
            <a:rect r="r" b="b" t="t" l="l"/>
            <a:pathLst>
              <a:path h="590247" w="1977597">
                <a:moveTo>
                  <a:pt x="0" y="0"/>
                </a:moveTo>
                <a:lnTo>
                  <a:pt x="1977596" y="0"/>
                </a:lnTo>
                <a:lnTo>
                  <a:pt x="1977596" y="590248"/>
                </a:lnTo>
                <a:lnTo>
                  <a:pt x="0" y="59024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1189569">
            <a:off x="3791936" y="6209892"/>
            <a:ext cx="1056878" cy="349730"/>
          </a:xfrm>
          <a:custGeom>
            <a:avLst/>
            <a:gdLst/>
            <a:ahLst/>
            <a:cxnLst/>
            <a:rect r="r" b="b" t="t" l="l"/>
            <a:pathLst>
              <a:path h="349730" w="1056878">
                <a:moveTo>
                  <a:pt x="0" y="0"/>
                </a:moveTo>
                <a:lnTo>
                  <a:pt x="1056878" y="0"/>
                </a:lnTo>
                <a:lnTo>
                  <a:pt x="1056878" y="349731"/>
                </a:lnTo>
                <a:lnTo>
                  <a:pt x="0" y="34973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04938" y="3818938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682839" y="4213100"/>
            <a:ext cx="1271866" cy="1396260"/>
          </a:xfrm>
          <a:custGeom>
            <a:avLst/>
            <a:gdLst/>
            <a:ahLst/>
            <a:cxnLst/>
            <a:rect r="r" b="b" t="t" l="l"/>
            <a:pathLst>
              <a:path h="1396260" w="1271866">
                <a:moveTo>
                  <a:pt x="0" y="0"/>
                </a:moveTo>
                <a:lnTo>
                  <a:pt x="1271866" y="0"/>
                </a:lnTo>
                <a:lnTo>
                  <a:pt x="1271866" y="1396260"/>
                </a:lnTo>
                <a:lnTo>
                  <a:pt x="0" y="13962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763327">
            <a:off x="7314315" y="-1601034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10"/>
                </a:lnTo>
                <a:lnTo>
                  <a:pt x="0" y="29512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404938" y="3818938"/>
            <a:ext cx="1888511" cy="2309152"/>
            <a:chOff x="0" y="0"/>
            <a:chExt cx="4825075" cy="58997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374517" y="1131676"/>
            <a:ext cx="1888511" cy="2309152"/>
            <a:chOff x="0" y="0"/>
            <a:chExt cx="4825075" cy="58997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5158642" y="1140370"/>
            <a:ext cx="1888511" cy="2309152"/>
            <a:chOff x="0" y="0"/>
            <a:chExt cx="4825075" cy="58997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5263166" y="3818938"/>
            <a:ext cx="1888511" cy="2309152"/>
            <a:chOff x="0" y="0"/>
            <a:chExt cx="4825075" cy="589979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044513">
            <a:off x="8569357" y="3563120"/>
            <a:ext cx="905447" cy="954015"/>
          </a:xfrm>
          <a:custGeom>
            <a:avLst/>
            <a:gdLst/>
            <a:ahLst/>
            <a:cxnLst/>
            <a:rect r="r" b="b" t="t" l="l"/>
            <a:pathLst>
              <a:path h="954015" w="905447">
                <a:moveTo>
                  <a:pt x="0" y="0"/>
                </a:moveTo>
                <a:lnTo>
                  <a:pt x="905446" y="0"/>
                </a:lnTo>
                <a:lnTo>
                  <a:pt x="905446" y="954015"/>
                </a:lnTo>
                <a:lnTo>
                  <a:pt x="0" y="9540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682839" y="4213100"/>
            <a:ext cx="1271866" cy="1396260"/>
          </a:xfrm>
          <a:custGeom>
            <a:avLst/>
            <a:gdLst/>
            <a:ahLst/>
            <a:cxnLst/>
            <a:rect r="r" b="b" t="t" l="l"/>
            <a:pathLst>
              <a:path h="1396260" w="1271866">
                <a:moveTo>
                  <a:pt x="0" y="0"/>
                </a:moveTo>
                <a:lnTo>
                  <a:pt x="1271866" y="0"/>
                </a:lnTo>
                <a:lnTo>
                  <a:pt x="1271866" y="1396260"/>
                </a:lnTo>
                <a:lnTo>
                  <a:pt x="0" y="139626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532407" y="1270957"/>
            <a:ext cx="1391877" cy="2030590"/>
          </a:xfrm>
          <a:custGeom>
            <a:avLst/>
            <a:gdLst/>
            <a:ahLst/>
            <a:cxnLst/>
            <a:rect r="r" b="b" t="t" l="l"/>
            <a:pathLst>
              <a:path h="2030590" w="1391877">
                <a:moveTo>
                  <a:pt x="0" y="0"/>
                </a:moveTo>
                <a:lnTo>
                  <a:pt x="1391877" y="0"/>
                </a:lnTo>
                <a:lnTo>
                  <a:pt x="1391877" y="2030590"/>
                </a:lnTo>
                <a:lnTo>
                  <a:pt x="0" y="203059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5250845" y="1534532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257479" y="4065891"/>
            <a:ext cx="1883362" cy="1922918"/>
          </a:xfrm>
          <a:custGeom>
            <a:avLst/>
            <a:gdLst/>
            <a:ahLst/>
            <a:cxnLst/>
            <a:rect r="r" b="b" t="t" l="l"/>
            <a:pathLst>
              <a:path h="1922918" w="1883362">
                <a:moveTo>
                  <a:pt x="0" y="0"/>
                </a:moveTo>
                <a:lnTo>
                  <a:pt x="1883362" y="0"/>
                </a:lnTo>
                <a:lnTo>
                  <a:pt x="1883362" y="1922918"/>
                </a:lnTo>
                <a:lnTo>
                  <a:pt x="0" y="192291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59551" y="839483"/>
            <a:ext cx="2194575" cy="2683387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494062" y="4931627"/>
            <a:ext cx="2451164" cy="2597572"/>
          </a:xfrm>
          <a:custGeom>
            <a:avLst/>
            <a:gdLst/>
            <a:ahLst/>
            <a:cxnLst/>
            <a:rect r="r" b="b" t="t" l="l"/>
            <a:pathLst>
              <a:path h="2597572" w="2451164">
                <a:moveTo>
                  <a:pt x="2451164" y="0"/>
                </a:moveTo>
                <a:lnTo>
                  <a:pt x="0" y="0"/>
                </a:lnTo>
                <a:lnTo>
                  <a:pt x="0" y="2597573"/>
                </a:lnTo>
                <a:lnTo>
                  <a:pt x="2451164" y="2597573"/>
                </a:lnTo>
                <a:lnTo>
                  <a:pt x="245116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2354502" y="3937129"/>
            <a:ext cx="2157100" cy="2637566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360218" y="839483"/>
            <a:ext cx="2194575" cy="2683387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447096" y="3937129"/>
            <a:ext cx="2157100" cy="2637566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072934" y="1682266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3072934" y="4735338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7" y="0"/>
                </a:lnTo>
                <a:lnTo>
                  <a:pt x="683047" y="1082639"/>
                </a:lnTo>
                <a:lnTo>
                  <a:pt x="0" y="1082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00648" y="4735338"/>
            <a:ext cx="683046" cy="1082638"/>
          </a:xfrm>
          <a:custGeom>
            <a:avLst/>
            <a:gdLst/>
            <a:ahLst/>
            <a:cxnLst/>
            <a:rect r="r" b="b" t="t" l="l"/>
            <a:pathLst>
              <a:path h="1082638" w="683046">
                <a:moveTo>
                  <a:pt x="0" y="0"/>
                </a:moveTo>
                <a:lnTo>
                  <a:pt x="683046" y="0"/>
                </a:lnTo>
                <a:lnTo>
                  <a:pt x="683046" y="1082639"/>
                </a:lnTo>
                <a:lnTo>
                  <a:pt x="0" y="1082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200648" y="1743507"/>
            <a:ext cx="694913" cy="1101447"/>
          </a:xfrm>
          <a:custGeom>
            <a:avLst/>
            <a:gdLst/>
            <a:ahLst/>
            <a:cxnLst/>
            <a:rect r="r" b="b" t="t" l="l"/>
            <a:pathLst>
              <a:path h="1101447" w="694913">
                <a:moveTo>
                  <a:pt x="0" y="0"/>
                </a:moveTo>
                <a:lnTo>
                  <a:pt x="694913" y="0"/>
                </a:lnTo>
                <a:lnTo>
                  <a:pt x="694913" y="1101447"/>
                </a:lnTo>
                <a:lnTo>
                  <a:pt x="0" y="110144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6083854" y="2294231"/>
            <a:ext cx="3886862" cy="2871419"/>
          </a:xfrm>
          <a:custGeom>
            <a:avLst/>
            <a:gdLst/>
            <a:ahLst/>
            <a:cxnLst/>
            <a:rect r="r" b="b" t="t" l="l"/>
            <a:pathLst>
              <a:path h="2871419" w="3886862">
                <a:moveTo>
                  <a:pt x="0" y="0"/>
                </a:moveTo>
                <a:lnTo>
                  <a:pt x="3886862" y="0"/>
                </a:lnTo>
                <a:lnTo>
                  <a:pt x="3886862" y="2871419"/>
                </a:lnTo>
                <a:lnTo>
                  <a:pt x="0" y="28714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31520" y="210846"/>
            <a:ext cx="7985694" cy="6286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Where is  the HEDGEHOG? 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7878643" y="487065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5" y="0"/>
                </a:lnTo>
                <a:lnTo>
                  <a:pt x="1766155" y="1503439"/>
                </a:lnTo>
                <a:lnTo>
                  <a:pt x="0" y="150343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BA39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55011" y="489907"/>
            <a:ext cx="2362341" cy="2888521"/>
            <a:chOff x="0" y="0"/>
            <a:chExt cx="4825075" cy="589979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-2763327">
            <a:off x="-1751194" y="-1636072"/>
            <a:ext cx="3103566" cy="2951209"/>
          </a:xfrm>
          <a:custGeom>
            <a:avLst/>
            <a:gdLst/>
            <a:ahLst/>
            <a:cxnLst/>
            <a:rect r="r" b="b" t="t" l="l"/>
            <a:pathLst>
              <a:path h="2951209" w="3103566">
                <a:moveTo>
                  <a:pt x="0" y="0"/>
                </a:moveTo>
                <a:lnTo>
                  <a:pt x="3103566" y="0"/>
                </a:lnTo>
                <a:lnTo>
                  <a:pt x="3103566" y="2951209"/>
                </a:lnTo>
                <a:lnTo>
                  <a:pt x="0" y="2951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929766">
            <a:off x="-610672" y="5280407"/>
            <a:ext cx="2684384" cy="2844723"/>
          </a:xfrm>
          <a:custGeom>
            <a:avLst/>
            <a:gdLst/>
            <a:ahLst/>
            <a:cxnLst/>
            <a:rect r="r" b="b" t="t" l="l"/>
            <a:pathLst>
              <a:path h="2844723" w="2684384">
                <a:moveTo>
                  <a:pt x="2684384" y="0"/>
                </a:moveTo>
                <a:lnTo>
                  <a:pt x="0" y="0"/>
                </a:lnTo>
                <a:lnTo>
                  <a:pt x="0" y="2844722"/>
                </a:lnTo>
                <a:lnTo>
                  <a:pt x="2684384" y="2844722"/>
                </a:lnTo>
                <a:lnTo>
                  <a:pt x="268438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8992780">
            <a:off x="8044402" y="6581036"/>
            <a:ext cx="2321115" cy="692776"/>
          </a:xfrm>
          <a:custGeom>
            <a:avLst/>
            <a:gdLst/>
            <a:ahLst/>
            <a:cxnLst/>
            <a:rect r="r" b="b" t="t" l="l"/>
            <a:pathLst>
              <a:path h="692776" w="2321115">
                <a:moveTo>
                  <a:pt x="0" y="0"/>
                </a:moveTo>
                <a:lnTo>
                  <a:pt x="2321116" y="0"/>
                </a:lnTo>
                <a:lnTo>
                  <a:pt x="2321116" y="692777"/>
                </a:lnTo>
                <a:lnTo>
                  <a:pt x="0" y="692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190704">
            <a:off x="206245" y="4839069"/>
            <a:ext cx="747610" cy="780238"/>
          </a:xfrm>
          <a:custGeom>
            <a:avLst/>
            <a:gdLst/>
            <a:ahLst/>
            <a:cxnLst/>
            <a:rect r="r" b="b" t="t" l="l"/>
            <a:pathLst>
              <a:path h="780238" w="747610">
                <a:moveTo>
                  <a:pt x="0" y="0"/>
                </a:moveTo>
                <a:lnTo>
                  <a:pt x="747609" y="0"/>
                </a:lnTo>
                <a:lnTo>
                  <a:pt x="747609" y="780238"/>
                </a:lnTo>
                <a:lnTo>
                  <a:pt x="0" y="7802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524543">
            <a:off x="428408" y="1098882"/>
            <a:ext cx="880381" cy="728315"/>
          </a:xfrm>
          <a:custGeom>
            <a:avLst/>
            <a:gdLst/>
            <a:ahLst/>
            <a:cxnLst/>
            <a:rect r="r" b="b" t="t" l="l"/>
            <a:pathLst>
              <a:path h="728315" w="880381">
                <a:moveTo>
                  <a:pt x="0" y="0"/>
                </a:moveTo>
                <a:lnTo>
                  <a:pt x="880381" y="0"/>
                </a:lnTo>
                <a:lnTo>
                  <a:pt x="880381" y="728316"/>
                </a:lnTo>
                <a:lnTo>
                  <a:pt x="0" y="7283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855011" y="3814247"/>
            <a:ext cx="2362341" cy="2888521"/>
            <a:chOff x="0" y="0"/>
            <a:chExt cx="4825075" cy="58997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192712" y="489907"/>
            <a:ext cx="2362341" cy="2888521"/>
            <a:chOff x="0" y="0"/>
            <a:chExt cx="4825075" cy="589979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41855" y="3814247"/>
            <a:ext cx="2362341" cy="2888521"/>
            <a:chOff x="0" y="0"/>
            <a:chExt cx="4825075" cy="589979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-4073"/>
              <a:ext cx="4831466" cy="5906400"/>
            </a:xfrm>
            <a:custGeom>
              <a:avLst/>
              <a:gdLst/>
              <a:ahLst/>
              <a:cxnLst/>
              <a:rect r="r" b="b" t="t" l="l"/>
              <a:pathLst>
                <a:path h="5906400" w="4831466">
                  <a:moveTo>
                    <a:pt x="4203688" y="5851922"/>
                  </a:moveTo>
                  <a:cubicBezTo>
                    <a:pt x="4203688" y="5851922"/>
                    <a:pt x="3472813" y="5906400"/>
                    <a:pt x="2878676" y="5903779"/>
                  </a:cubicBezTo>
                  <a:cubicBezTo>
                    <a:pt x="2020092" y="5901616"/>
                    <a:pt x="1057074" y="5893791"/>
                    <a:pt x="1057074" y="5893791"/>
                  </a:cubicBezTo>
                  <a:cubicBezTo>
                    <a:pt x="812932" y="5884957"/>
                    <a:pt x="449110" y="5863727"/>
                    <a:pt x="282371" y="5805550"/>
                  </a:cubicBezTo>
                  <a:cubicBezTo>
                    <a:pt x="4469" y="5708586"/>
                    <a:pt x="0" y="5535307"/>
                    <a:pt x="0" y="450667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1659838" y="15681"/>
                    <a:pt x="2562087" y="7673"/>
                  </a:cubicBezTo>
                  <a:cubicBezTo>
                    <a:pt x="3253885" y="0"/>
                    <a:pt x="3970619" y="6979"/>
                    <a:pt x="3970619" y="6979"/>
                  </a:cubicBezTo>
                  <a:cubicBezTo>
                    <a:pt x="4338927" y="14458"/>
                    <a:pt x="4477186" y="42638"/>
                    <a:pt x="4674927" y="165219"/>
                  </a:cubicBezTo>
                  <a:cubicBezTo>
                    <a:pt x="4825943" y="258836"/>
                    <a:pt x="4831466" y="476157"/>
                    <a:pt x="4822325" y="4506628"/>
                  </a:cubicBezTo>
                  <a:cubicBezTo>
                    <a:pt x="4822324" y="5653272"/>
                    <a:pt x="4779540" y="5801860"/>
                    <a:pt x="4203688" y="5851922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Freeform 15" id="15"/>
          <p:cNvSpPr/>
          <p:nvPr/>
        </p:nvSpPr>
        <p:spPr>
          <a:xfrm flipH="true" flipV="false" rot="929766">
            <a:off x="8019218" y="-1261713"/>
            <a:ext cx="3761775" cy="3986467"/>
          </a:xfrm>
          <a:custGeom>
            <a:avLst/>
            <a:gdLst/>
            <a:ahLst/>
            <a:cxnLst/>
            <a:rect r="r" b="b" t="t" l="l"/>
            <a:pathLst>
              <a:path h="3986467" w="3761775">
                <a:moveTo>
                  <a:pt x="3761775" y="0"/>
                </a:moveTo>
                <a:lnTo>
                  <a:pt x="0" y="0"/>
                </a:lnTo>
                <a:lnTo>
                  <a:pt x="0" y="3986466"/>
                </a:lnTo>
                <a:lnTo>
                  <a:pt x="3761775" y="3986466"/>
                </a:lnTo>
                <a:lnTo>
                  <a:pt x="37617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730575" y="1397117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97389" y="4380690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8" id="18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769594" y="-160468"/>
            <a:ext cx="5327795" cy="2450786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5"/>
          <a:srcRect l="0" t="0" r="0" b="0"/>
          <a:stretch>
            <a:fillRect/>
          </a:stretch>
        </p:blipFill>
        <p:spPr>
          <a:xfrm flipH="false" flipV="false" rot="0">
            <a:off x="6500845" y="2731216"/>
            <a:ext cx="3052880" cy="2991822"/>
          </a:xfrm>
          <a:prstGeom prst="rect">
            <a:avLst/>
          </a:prstGeom>
        </p:spPr>
      </p:pic>
      <p:sp>
        <p:nvSpPr>
          <p:cNvPr name="Freeform 20" id="20"/>
          <p:cNvSpPr/>
          <p:nvPr/>
        </p:nvSpPr>
        <p:spPr>
          <a:xfrm flipH="false" flipV="false" rot="0">
            <a:off x="2662164" y="4636364"/>
            <a:ext cx="748036" cy="1185648"/>
          </a:xfrm>
          <a:custGeom>
            <a:avLst/>
            <a:gdLst/>
            <a:ahLst/>
            <a:cxnLst/>
            <a:rect r="r" b="b" t="t" l="l"/>
            <a:pathLst>
              <a:path h="1185648" w="748036">
                <a:moveTo>
                  <a:pt x="0" y="0"/>
                </a:moveTo>
                <a:lnTo>
                  <a:pt x="748036" y="0"/>
                </a:lnTo>
                <a:lnTo>
                  <a:pt x="748036" y="1185648"/>
                </a:lnTo>
                <a:lnTo>
                  <a:pt x="0" y="11856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490804" y="1238221"/>
            <a:ext cx="1766155" cy="1503440"/>
          </a:xfrm>
          <a:custGeom>
            <a:avLst/>
            <a:gdLst/>
            <a:ahLst/>
            <a:cxnLst/>
            <a:rect r="r" b="b" t="t" l="l"/>
            <a:pathLst>
              <a:path h="1503440" w="1766155">
                <a:moveTo>
                  <a:pt x="0" y="0"/>
                </a:moveTo>
                <a:lnTo>
                  <a:pt x="1766156" y="0"/>
                </a:lnTo>
                <a:lnTo>
                  <a:pt x="1766156" y="1503440"/>
                </a:lnTo>
                <a:lnTo>
                  <a:pt x="0" y="150344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9A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115513" y="2224957"/>
            <a:ext cx="6074249" cy="2400044"/>
            <a:chOff x="0" y="0"/>
            <a:chExt cx="10275908" cy="406019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-4073"/>
              <a:ext cx="10282299" cy="4066797"/>
            </a:xfrm>
            <a:custGeom>
              <a:avLst/>
              <a:gdLst/>
              <a:ahLst/>
              <a:cxnLst/>
              <a:rect r="r" b="b" t="t" l="l"/>
              <a:pathLst>
                <a:path h="4066797" w="10282299">
                  <a:moveTo>
                    <a:pt x="9654521" y="4012319"/>
                  </a:moveTo>
                  <a:cubicBezTo>
                    <a:pt x="9654521" y="4012319"/>
                    <a:pt x="8923646" y="4066797"/>
                    <a:pt x="7547216" y="4064176"/>
                  </a:cubicBezTo>
                  <a:cubicBezTo>
                    <a:pt x="3852920" y="4062013"/>
                    <a:pt x="1057074" y="4054189"/>
                    <a:pt x="1057074" y="4054189"/>
                  </a:cubicBezTo>
                  <a:cubicBezTo>
                    <a:pt x="812932" y="4045355"/>
                    <a:pt x="449110" y="4024124"/>
                    <a:pt x="282371" y="3965947"/>
                  </a:cubicBezTo>
                  <a:cubicBezTo>
                    <a:pt x="4469" y="3868983"/>
                    <a:pt x="0" y="3695705"/>
                    <a:pt x="0" y="2991996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02830" y="15681"/>
                    <a:pt x="6185005" y="7673"/>
                  </a:cubicBezTo>
                  <a:cubicBezTo>
                    <a:pt x="8704718" y="0"/>
                    <a:pt x="9421452" y="6979"/>
                    <a:pt x="9421452" y="6979"/>
                  </a:cubicBezTo>
                  <a:cubicBezTo>
                    <a:pt x="9789760" y="14458"/>
                    <a:pt x="9928020" y="42638"/>
                    <a:pt x="10125759" y="165219"/>
                  </a:cubicBezTo>
                  <a:cubicBezTo>
                    <a:pt x="10276777" y="258836"/>
                    <a:pt x="10282299" y="476157"/>
                    <a:pt x="10273158" y="2991966"/>
                  </a:cubicBezTo>
                  <a:cubicBezTo>
                    <a:pt x="10273157" y="3813670"/>
                    <a:pt x="10230373" y="3962257"/>
                    <a:pt x="9654521" y="4012319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652206" y="3063029"/>
            <a:ext cx="5000863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000"/>
              </a:lnSpc>
              <a:spcBef>
                <a:spcPct val="0"/>
              </a:spcBef>
            </a:pPr>
            <a:r>
              <a:rPr lang="en-US" sz="6000">
                <a:solidFill>
                  <a:srgbClr val="373735"/>
                </a:solidFill>
                <a:latin typeface="Lazydog"/>
              </a:rPr>
              <a:t>EXCELLENT!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895610">
            <a:off x="8611617" y="1795755"/>
            <a:ext cx="1156290" cy="1040661"/>
          </a:xfrm>
          <a:custGeom>
            <a:avLst/>
            <a:gdLst/>
            <a:ahLst/>
            <a:cxnLst/>
            <a:rect r="r" b="b" t="t" l="l"/>
            <a:pathLst>
              <a:path h="1040661" w="1156290">
                <a:moveTo>
                  <a:pt x="0" y="0"/>
                </a:moveTo>
                <a:lnTo>
                  <a:pt x="1156290" y="0"/>
                </a:lnTo>
                <a:lnTo>
                  <a:pt x="1156290" y="1040661"/>
                </a:lnTo>
                <a:lnTo>
                  <a:pt x="0" y="10406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1378512">
            <a:off x="8306736" y="5777034"/>
            <a:ext cx="721000" cy="1537016"/>
          </a:xfrm>
          <a:custGeom>
            <a:avLst/>
            <a:gdLst/>
            <a:ahLst/>
            <a:cxnLst/>
            <a:rect r="r" b="b" t="t" l="l"/>
            <a:pathLst>
              <a:path h="1537016" w="721000">
                <a:moveTo>
                  <a:pt x="721000" y="0"/>
                </a:moveTo>
                <a:lnTo>
                  <a:pt x="0" y="0"/>
                </a:lnTo>
                <a:lnTo>
                  <a:pt x="0" y="1537016"/>
                </a:lnTo>
                <a:lnTo>
                  <a:pt x="721000" y="1537016"/>
                </a:lnTo>
                <a:lnTo>
                  <a:pt x="72100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565210" y="5553033"/>
            <a:ext cx="2593461" cy="2334115"/>
          </a:xfrm>
          <a:custGeom>
            <a:avLst/>
            <a:gdLst/>
            <a:ahLst/>
            <a:cxnLst/>
            <a:rect r="r" b="b" t="t" l="l"/>
            <a:pathLst>
              <a:path h="2334115" w="2593461">
                <a:moveTo>
                  <a:pt x="0" y="0"/>
                </a:moveTo>
                <a:lnTo>
                  <a:pt x="2593460" y="0"/>
                </a:lnTo>
                <a:lnTo>
                  <a:pt x="2593460" y="2334114"/>
                </a:lnTo>
                <a:lnTo>
                  <a:pt x="0" y="23341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8912" y="5280213"/>
            <a:ext cx="735979" cy="966082"/>
          </a:xfrm>
          <a:custGeom>
            <a:avLst/>
            <a:gdLst/>
            <a:ahLst/>
            <a:cxnLst/>
            <a:rect r="r" b="b" t="t" l="l"/>
            <a:pathLst>
              <a:path h="966082" w="735979">
                <a:moveTo>
                  <a:pt x="0" y="0"/>
                </a:moveTo>
                <a:lnTo>
                  <a:pt x="735979" y="0"/>
                </a:lnTo>
                <a:lnTo>
                  <a:pt x="735979" y="966082"/>
                </a:lnTo>
                <a:lnTo>
                  <a:pt x="0" y="9660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7242889">
            <a:off x="7772719" y="-900171"/>
            <a:ext cx="2834085" cy="3003365"/>
          </a:xfrm>
          <a:custGeom>
            <a:avLst/>
            <a:gdLst/>
            <a:ahLst/>
            <a:cxnLst/>
            <a:rect r="r" b="b" t="t" l="l"/>
            <a:pathLst>
              <a:path h="3003365" w="2834085">
                <a:moveTo>
                  <a:pt x="0" y="0"/>
                </a:moveTo>
                <a:lnTo>
                  <a:pt x="2834085" y="0"/>
                </a:lnTo>
                <a:lnTo>
                  <a:pt x="2834085" y="3003366"/>
                </a:lnTo>
                <a:lnTo>
                  <a:pt x="0" y="30033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1911843">
            <a:off x="6002138" y="5366435"/>
            <a:ext cx="1399737" cy="661694"/>
          </a:xfrm>
          <a:custGeom>
            <a:avLst/>
            <a:gdLst/>
            <a:ahLst/>
            <a:cxnLst/>
            <a:rect r="r" b="b" t="t" l="l"/>
            <a:pathLst>
              <a:path h="661694" w="1399737">
                <a:moveTo>
                  <a:pt x="0" y="0"/>
                </a:moveTo>
                <a:lnTo>
                  <a:pt x="1399738" y="0"/>
                </a:lnTo>
                <a:lnTo>
                  <a:pt x="1399738" y="661694"/>
                </a:lnTo>
                <a:lnTo>
                  <a:pt x="0" y="66169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371081" y="341090"/>
            <a:ext cx="1237593" cy="837063"/>
          </a:xfrm>
          <a:custGeom>
            <a:avLst/>
            <a:gdLst/>
            <a:ahLst/>
            <a:cxnLst/>
            <a:rect r="r" b="b" t="t" l="l"/>
            <a:pathLst>
              <a:path h="837063" w="1237593">
                <a:moveTo>
                  <a:pt x="0" y="0"/>
                </a:moveTo>
                <a:lnTo>
                  <a:pt x="1237593" y="0"/>
                </a:lnTo>
                <a:lnTo>
                  <a:pt x="1237593" y="837062"/>
                </a:lnTo>
                <a:lnTo>
                  <a:pt x="0" y="8370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420846">
            <a:off x="5616787" y="765991"/>
            <a:ext cx="605650" cy="670236"/>
          </a:xfrm>
          <a:custGeom>
            <a:avLst/>
            <a:gdLst/>
            <a:ahLst/>
            <a:cxnLst/>
            <a:rect r="r" b="b" t="t" l="l"/>
            <a:pathLst>
              <a:path h="670236" w="605650">
                <a:moveTo>
                  <a:pt x="0" y="0"/>
                </a:moveTo>
                <a:lnTo>
                  <a:pt x="605649" y="0"/>
                </a:lnTo>
                <a:lnTo>
                  <a:pt x="605649" y="670236"/>
                </a:lnTo>
                <a:lnTo>
                  <a:pt x="0" y="67023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2763327">
            <a:off x="8852362" y="4807795"/>
            <a:ext cx="2314592" cy="2200966"/>
          </a:xfrm>
          <a:custGeom>
            <a:avLst/>
            <a:gdLst/>
            <a:ahLst/>
            <a:cxnLst/>
            <a:rect r="r" b="b" t="t" l="l"/>
            <a:pathLst>
              <a:path h="2200966" w="2314592">
                <a:moveTo>
                  <a:pt x="0" y="0"/>
                </a:moveTo>
                <a:lnTo>
                  <a:pt x="2314592" y="0"/>
                </a:lnTo>
                <a:lnTo>
                  <a:pt x="2314592" y="2200966"/>
                </a:lnTo>
                <a:lnTo>
                  <a:pt x="0" y="22009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544138" y="824252"/>
            <a:ext cx="571375" cy="553714"/>
          </a:xfrm>
          <a:custGeom>
            <a:avLst/>
            <a:gdLst/>
            <a:ahLst/>
            <a:cxnLst/>
            <a:rect r="r" b="b" t="t" l="l"/>
            <a:pathLst>
              <a:path h="553714" w="571375">
                <a:moveTo>
                  <a:pt x="0" y="0"/>
                </a:moveTo>
                <a:lnTo>
                  <a:pt x="571375" y="0"/>
                </a:lnTo>
                <a:lnTo>
                  <a:pt x="571375" y="553714"/>
                </a:lnTo>
                <a:lnTo>
                  <a:pt x="0" y="55371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3467168">
            <a:off x="2936461" y="6032766"/>
            <a:ext cx="623188" cy="595994"/>
          </a:xfrm>
          <a:custGeom>
            <a:avLst/>
            <a:gdLst/>
            <a:ahLst/>
            <a:cxnLst/>
            <a:rect r="r" b="b" t="t" l="l"/>
            <a:pathLst>
              <a:path h="595994" w="623188">
                <a:moveTo>
                  <a:pt x="0" y="0"/>
                </a:moveTo>
                <a:lnTo>
                  <a:pt x="623188" y="0"/>
                </a:lnTo>
                <a:lnTo>
                  <a:pt x="623188" y="595994"/>
                </a:lnTo>
                <a:lnTo>
                  <a:pt x="0" y="59599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24"/>
          <a:srcRect l="0" t="0" r="0" b="0"/>
          <a:stretch>
            <a:fillRect/>
          </a:stretch>
        </p:blipFill>
        <p:spPr>
          <a:xfrm flipH="false" flipV="false" rot="0">
            <a:off x="1411801" y="3312197"/>
            <a:ext cx="6247668" cy="3936031"/>
          </a:xfrm>
          <a:prstGeom prst="rect">
            <a:avLst/>
          </a:prstGeom>
        </p:spPr>
      </p:pic>
      <p:sp>
        <p:nvSpPr>
          <p:cNvPr name="Freeform 17" id="17"/>
          <p:cNvSpPr/>
          <p:nvPr/>
        </p:nvSpPr>
        <p:spPr>
          <a:xfrm flipH="false" flipV="false" rot="0">
            <a:off x="866512" y="274320"/>
            <a:ext cx="3669122" cy="3150659"/>
          </a:xfrm>
          <a:custGeom>
            <a:avLst/>
            <a:gdLst/>
            <a:ahLst/>
            <a:cxnLst/>
            <a:rect r="r" b="b" t="t" l="l"/>
            <a:pathLst>
              <a:path h="3150659" w="3669122">
                <a:moveTo>
                  <a:pt x="0" y="0"/>
                </a:moveTo>
                <a:lnTo>
                  <a:pt x="3669123" y="0"/>
                </a:lnTo>
                <a:lnTo>
                  <a:pt x="3669123" y="3150659"/>
                </a:lnTo>
                <a:lnTo>
                  <a:pt x="0" y="315065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83953" y="1057017"/>
            <a:ext cx="7985694" cy="1215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9"/>
              </a:lnSpc>
            </a:pPr>
            <a:r>
              <a:rPr lang="en-US" sz="4649">
                <a:solidFill>
                  <a:srgbClr val="373735"/>
                </a:solidFill>
                <a:latin typeface="Lazydog"/>
              </a:rPr>
              <a:t>You have found the HEDGEHOG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-3059039">
            <a:off x="9037422" y="403672"/>
            <a:ext cx="785350" cy="1838053"/>
          </a:xfrm>
          <a:custGeom>
            <a:avLst/>
            <a:gdLst/>
            <a:ahLst/>
            <a:cxnLst/>
            <a:rect r="r" b="b" t="t" l="l"/>
            <a:pathLst>
              <a:path h="1838053" w="785350">
                <a:moveTo>
                  <a:pt x="0" y="0"/>
                </a:moveTo>
                <a:lnTo>
                  <a:pt x="785350" y="0"/>
                </a:lnTo>
                <a:lnTo>
                  <a:pt x="785350" y="1838052"/>
                </a:lnTo>
                <a:lnTo>
                  <a:pt x="0" y="1838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-2276713">
            <a:off x="74845" y="5260999"/>
            <a:ext cx="3505118" cy="3714480"/>
          </a:xfrm>
          <a:custGeom>
            <a:avLst/>
            <a:gdLst/>
            <a:ahLst/>
            <a:cxnLst/>
            <a:rect r="r" b="b" t="t" l="l"/>
            <a:pathLst>
              <a:path h="3714480" w="3505118">
                <a:moveTo>
                  <a:pt x="3505118" y="0"/>
                </a:moveTo>
                <a:lnTo>
                  <a:pt x="0" y="0"/>
                </a:lnTo>
                <a:lnTo>
                  <a:pt x="0" y="3714480"/>
                </a:lnTo>
                <a:lnTo>
                  <a:pt x="3505118" y="3714480"/>
                </a:lnTo>
                <a:lnTo>
                  <a:pt x="350511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451065">
            <a:off x="-545577" y="223026"/>
            <a:ext cx="2276388" cy="679427"/>
          </a:xfrm>
          <a:custGeom>
            <a:avLst/>
            <a:gdLst/>
            <a:ahLst/>
            <a:cxnLst/>
            <a:rect r="r" b="b" t="t" l="l"/>
            <a:pathLst>
              <a:path h="679427" w="2276388">
                <a:moveTo>
                  <a:pt x="0" y="0"/>
                </a:moveTo>
                <a:lnTo>
                  <a:pt x="2276388" y="0"/>
                </a:lnTo>
                <a:lnTo>
                  <a:pt x="2276388" y="679427"/>
                </a:lnTo>
                <a:lnTo>
                  <a:pt x="0" y="679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31291" y="4800934"/>
            <a:ext cx="1772431" cy="2777313"/>
          </a:xfrm>
          <a:custGeom>
            <a:avLst/>
            <a:gdLst/>
            <a:ahLst/>
            <a:cxnLst/>
            <a:rect r="r" b="b" t="t" l="l"/>
            <a:pathLst>
              <a:path h="2777313" w="1772431">
                <a:moveTo>
                  <a:pt x="0" y="0"/>
                </a:moveTo>
                <a:lnTo>
                  <a:pt x="1772431" y="0"/>
                </a:lnTo>
                <a:lnTo>
                  <a:pt x="1772431" y="2777313"/>
                </a:lnTo>
                <a:lnTo>
                  <a:pt x="0" y="277731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2253757" y="2400681"/>
            <a:ext cx="6215080" cy="435055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57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93119" y="1579679"/>
            <a:ext cx="917410" cy="966620"/>
          </a:xfrm>
          <a:custGeom>
            <a:avLst/>
            <a:gdLst/>
            <a:ahLst/>
            <a:cxnLst/>
            <a:rect r="r" b="b" t="t" l="l"/>
            <a:pathLst>
              <a:path h="966620" w="917410">
                <a:moveTo>
                  <a:pt x="0" y="0"/>
                </a:moveTo>
                <a:lnTo>
                  <a:pt x="917410" y="0"/>
                </a:lnTo>
                <a:lnTo>
                  <a:pt x="917410" y="966620"/>
                </a:lnTo>
                <a:lnTo>
                  <a:pt x="0" y="9666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7618778">
            <a:off x="8242557" y="1108999"/>
            <a:ext cx="1414610" cy="941359"/>
          </a:xfrm>
          <a:custGeom>
            <a:avLst/>
            <a:gdLst/>
            <a:ahLst/>
            <a:cxnLst/>
            <a:rect r="r" b="b" t="t" l="l"/>
            <a:pathLst>
              <a:path h="941359" w="1414610">
                <a:moveTo>
                  <a:pt x="0" y="0"/>
                </a:moveTo>
                <a:lnTo>
                  <a:pt x="1414610" y="0"/>
                </a:lnTo>
                <a:lnTo>
                  <a:pt x="1414610" y="941359"/>
                </a:lnTo>
                <a:lnTo>
                  <a:pt x="0" y="9413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2519827">
            <a:off x="-453988" y="-1225881"/>
            <a:ext cx="2411624" cy="2293235"/>
          </a:xfrm>
          <a:custGeom>
            <a:avLst/>
            <a:gdLst/>
            <a:ahLst/>
            <a:cxnLst/>
            <a:rect r="r" b="b" t="t" l="l"/>
            <a:pathLst>
              <a:path h="2293235" w="2411624">
                <a:moveTo>
                  <a:pt x="0" y="0"/>
                </a:moveTo>
                <a:lnTo>
                  <a:pt x="2411624" y="0"/>
                </a:lnTo>
                <a:lnTo>
                  <a:pt x="2411624" y="2293235"/>
                </a:lnTo>
                <a:lnTo>
                  <a:pt x="0" y="22932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71543">
            <a:off x="1722035" y="3534280"/>
            <a:ext cx="514266" cy="1096303"/>
          </a:xfrm>
          <a:custGeom>
            <a:avLst/>
            <a:gdLst/>
            <a:ahLst/>
            <a:cxnLst/>
            <a:rect r="r" b="b" t="t" l="l"/>
            <a:pathLst>
              <a:path h="1096303" w="514266">
                <a:moveTo>
                  <a:pt x="0" y="0"/>
                </a:moveTo>
                <a:lnTo>
                  <a:pt x="514266" y="0"/>
                </a:lnTo>
                <a:lnTo>
                  <a:pt x="514266" y="1096303"/>
                </a:lnTo>
                <a:lnTo>
                  <a:pt x="0" y="109630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243268">
            <a:off x="1644972" y="1498379"/>
            <a:ext cx="668392" cy="697563"/>
          </a:xfrm>
          <a:custGeom>
            <a:avLst/>
            <a:gdLst/>
            <a:ahLst/>
            <a:cxnLst/>
            <a:rect r="r" b="b" t="t" l="l"/>
            <a:pathLst>
              <a:path h="697563" w="668392">
                <a:moveTo>
                  <a:pt x="0" y="0"/>
                </a:moveTo>
                <a:lnTo>
                  <a:pt x="668392" y="0"/>
                </a:lnTo>
                <a:lnTo>
                  <a:pt x="668392" y="697563"/>
                </a:lnTo>
                <a:lnTo>
                  <a:pt x="0" y="69756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3472" y="2875829"/>
            <a:ext cx="9730128" cy="4439371"/>
          </a:xfrm>
          <a:custGeom>
            <a:avLst/>
            <a:gdLst/>
            <a:ahLst/>
            <a:cxnLst/>
            <a:rect r="r" b="b" t="t" l="l"/>
            <a:pathLst>
              <a:path h="4439371" w="9730128">
                <a:moveTo>
                  <a:pt x="0" y="0"/>
                </a:moveTo>
                <a:lnTo>
                  <a:pt x="9730128" y="0"/>
                </a:lnTo>
                <a:lnTo>
                  <a:pt x="9730128" y="4439371"/>
                </a:lnTo>
                <a:lnTo>
                  <a:pt x="0" y="443937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14"/>
          <a:srcRect l="0" t="0" r="0" b="0"/>
          <a:stretch>
            <a:fillRect/>
          </a:stretch>
        </p:blipFill>
        <p:spPr>
          <a:xfrm flipH="false" flipV="false" rot="0">
            <a:off x="1979168" y="1189509"/>
            <a:ext cx="6582767" cy="414714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F1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92435" y="2116350"/>
            <a:ext cx="6966667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499">
                <a:solidFill>
                  <a:srgbClr val="373735"/>
                </a:solidFill>
                <a:latin typeface="Lazydog"/>
              </a:rPr>
              <a:t>Thanks</a:t>
            </a:r>
          </a:p>
          <a:p>
            <a:pPr algn="ctr">
              <a:lnSpc>
                <a:spcPts val="7799"/>
              </a:lnSpc>
            </a:pPr>
            <a:r>
              <a:rPr lang="en-US" sz="6499">
                <a:solidFill>
                  <a:srgbClr val="373735"/>
                </a:solidFill>
                <a:latin typeface="Lazydog"/>
              </a:rPr>
              <a:t>for playing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3037292" y="4890843"/>
            <a:ext cx="3676952" cy="857205"/>
            <a:chOff x="0" y="0"/>
            <a:chExt cx="10699872" cy="249445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-4073"/>
              <a:ext cx="10706263" cy="2501054"/>
            </a:xfrm>
            <a:custGeom>
              <a:avLst/>
              <a:gdLst/>
              <a:ahLst/>
              <a:cxnLst/>
              <a:rect r="r" b="b" t="t" l="l"/>
              <a:pathLst>
                <a:path h="2501054" w="10706263">
                  <a:moveTo>
                    <a:pt x="10078485" y="2446577"/>
                  </a:moveTo>
                  <a:cubicBezTo>
                    <a:pt x="10078485" y="2446577"/>
                    <a:pt x="9347610" y="2501055"/>
                    <a:pt x="7910334" y="2498433"/>
                  </a:cubicBezTo>
                  <a:cubicBezTo>
                    <a:pt x="3995477" y="2496270"/>
                    <a:pt x="1057074" y="2488446"/>
                    <a:pt x="1057074" y="2488446"/>
                  </a:cubicBezTo>
                  <a:cubicBezTo>
                    <a:pt x="812932" y="2479612"/>
                    <a:pt x="449110" y="2458381"/>
                    <a:pt x="282371" y="2400204"/>
                  </a:cubicBezTo>
                  <a:cubicBezTo>
                    <a:pt x="4469" y="2303241"/>
                    <a:pt x="0" y="2129962"/>
                    <a:pt x="0" y="1702804"/>
                  </a:cubicBezTo>
                  <a:cubicBezTo>
                    <a:pt x="8536" y="491230"/>
                    <a:pt x="0" y="345608"/>
                    <a:pt x="77597" y="223930"/>
                  </a:cubicBezTo>
                  <a:cubicBezTo>
                    <a:pt x="217372" y="4759"/>
                    <a:pt x="519255" y="4073"/>
                    <a:pt x="937909" y="4073"/>
                  </a:cubicBezTo>
                  <a:cubicBezTo>
                    <a:pt x="937909" y="4073"/>
                    <a:pt x="2352842" y="15681"/>
                    <a:pt x="6466795" y="7673"/>
                  </a:cubicBezTo>
                  <a:cubicBezTo>
                    <a:pt x="9128682" y="0"/>
                    <a:pt x="9845416" y="6979"/>
                    <a:pt x="9845416" y="6979"/>
                  </a:cubicBezTo>
                  <a:cubicBezTo>
                    <a:pt x="10213724" y="14458"/>
                    <a:pt x="10351984" y="42638"/>
                    <a:pt x="10549723" y="165219"/>
                  </a:cubicBezTo>
                  <a:cubicBezTo>
                    <a:pt x="10700741" y="258836"/>
                    <a:pt x="10706263" y="476157"/>
                    <a:pt x="10697122" y="1702790"/>
                  </a:cubicBezTo>
                  <a:cubicBezTo>
                    <a:pt x="10697121" y="2247927"/>
                    <a:pt x="10654337" y="2396515"/>
                    <a:pt x="10078485" y="2446577"/>
                  </a:cubicBezTo>
                  <a:close/>
                </a:path>
              </a:pathLst>
            </a:custGeom>
            <a:solidFill>
              <a:srgbClr val="D867B5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3116007" y="5103545"/>
            <a:ext cx="3519522" cy="47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3500">
                <a:solidFill>
                  <a:srgbClr val="F1F1F1"/>
                </a:solidFill>
                <a:latin typeface="뉴요커"/>
              </a:rPr>
              <a:t>See you next time!</a:t>
            </a:r>
          </a:p>
        </p:txBody>
      </p:sp>
      <p:sp>
        <p:nvSpPr>
          <p:cNvPr name="Freeform 6" id="6"/>
          <p:cNvSpPr/>
          <p:nvPr/>
        </p:nvSpPr>
        <p:spPr>
          <a:xfrm flipH="true" flipV="false" rot="929766">
            <a:off x="-688892" y="4830869"/>
            <a:ext cx="2840824" cy="3010507"/>
          </a:xfrm>
          <a:custGeom>
            <a:avLst/>
            <a:gdLst/>
            <a:ahLst/>
            <a:cxnLst/>
            <a:rect r="r" b="b" t="t" l="l"/>
            <a:pathLst>
              <a:path h="3010507" w="2840824">
                <a:moveTo>
                  <a:pt x="2840824" y="0"/>
                </a:moveTo>
                <a:lnTo>
                  <a:pt x="0" y="0"/>
                </a:lnTo>
                <a:lnTo>
                  <a:pt x="0" y="3010507"/>
                </a:lnTo>
                <a:lnTo>
                  <a:pt x="2840824" y="3010507"/>
                </a:lnTo>
                <a:lnTo>
                  <a:pt x="28408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9551557">
            <a:off x="238342" y="5976013"/>
            <a:ext cx="1929095" cy="575772"/>
          </a:xfrm>
          <a:custGeom>
            <a:avLst/>
            <a:gdLst/>
            <a:ahLst/>
            <a:cxnLst/>
            <a:rect r="r" b="b" t="t" l="l"/>
            <a:pathLst>
              <a:path h="575772" w="1929095">
                <a:moveTo>
                  <a:pt x="0" y="0"/>
                </a:moveTo>
                <a:lnTo>
                  <a:pt x="1929095" y="0"/>
                </a:lnTo>
                <a:lnTo>
                  <a:pt x="1929095" y="575772"/>
                </a:lnTo>
                <a:lnTo>
                  <a:pt x="0" y="5757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2623033">
            <a:off x="5119747" y="-541"/>
            <a:ext cx="1981223" cy="936578"/>
          </a:xfrm>
          <a:custGeom>
            <a:avLst/>
            <a:gdLst/>
            <a:ahLst/>
            <a:cxnLst/>
            <a:rect r="r" b="b" t="t" l="l"/>
            <a:pathLst>
              <a:path h="936578" w="1981223">
                <a:moveTo>
                  <a:pt x="0" y="0"/>
                </a:moveTo>
                <a:lnTo>
                  <a:pt x="1981223" y="0"/>
                </a:lnTo>
                <a:lnTo>
                  <a:pt x="1981223" y="936579"/>
                </a:lnTo>
                <a:lnTo>
                  <a:pt x="0" y="9365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044902">
            <a:off x="420270" y="932404"/>
            <a:ext cx="2081309" cy="1797494"/>
          </a:xfrm>
          <a:custGeom>
            <a:avLst/>
            <a:gdLst/>
            <a:ahLst/>
            <a:cxnLst/>
            <a:rect r="r" b="b" t="t" l="l"/>
            <a:pathLst>
              <a:path h="1797494" w="2081309">
                <a:moveTo>
                  <a:pt x="0" y="0"/>
                </a:moveTo>
                <a:lnTo>
                  <a:pt x="2081309" y="0"/>
                </a:lnTo>
                <a:lnTo>
                  <a:pt x="2081309" y="1797494"/>
                </a:lnTo>
                <a:lnTo>
                  <a:pt x="0" y="179749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528307" y="909965"/>
            <a:ext cx="1616654" cy="1484383"/>
          </a:xfrm>
          <a:custGeom>
            <a:avLst/>
            <a:gdLst/>
            <a:ahLst/>
            <a:cxnLst/>
            <a:rect r="r" b="b" t="t" l="l"/>
            <a:pathLst>
              <a:path h="1484383" w="1616654">
                <a:moveTo>
                  <a:pt x="0" y="0"/>
                </a:moveTo>
                <a:lnTo>
                  <a:pt x="1616654" y="0"/>
                </a:lnTo>
                <a:lnTo>
                  <a:pt x="1616654" y="1484383"/>
                </a:lnTo>
                <a:lnTo>
                  <a:pt x="0" y="1484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064483" y="4307685"/>
            <a:ext cx="2980919" cy="3466184"/>
          </a:xfrm>
          <a:custGeom>
            <a:avLst/>
            <a:gdLst/>
            <a:ahLst/>
            <a:cxnLst/>
            <a:rect r="r" b="b" t="t" l="l"/>
            <a:pathLst>
              <a:path h="3466184" w="2980919">
                <a:moveTo>
                  <a:pt x="0" y="0"/>
                </a:moveTo>
                <a:lnTo>
                  <a:pt x="2980918" y="0"/>
                </a:lnTo>
                <a:lnTo>
                  <a:pt x="2980918" y="3466184"/>
                </a:lnTo>
                <a:lnTo>
                  <a:pt x="0" y="34661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834205" y="5748048"/>
            <a:ext cx="631523" cy="1346270"/>
          </a:xfrm>
          <a:custGeom>
            <a:avLst/>
            <a:gdLst/>
            <a:ahLst/>
            <a:cxnLst/>
            <a:rect r="r" b="b" t="t" l="l"/>
            <a:pathLst>
              <a:path h="1346270" w="631523">
                <a:moveTo>
                  <a:pt x="0" y="0"/>
                </a:moveTo>
                <a:lnTo>
                  <a:pt x="631523" y="0"/>
                </a:lnTo>
                <a:lnTo>
                  <a:pt x="631523" y="1346270"/>
                </a:lnTo>
                <a:lnTo>
                  <a:pt x="0" y="134627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DAFM8LMCF24</dc:identifier>
  <dcterms:modified xsi:type="dcterms:W3CDTF">2011-08-01T06:04:30Z</dcterms:modified>
  <cp:revision>1</cp:revision>
  <dc:title>autumn memory game for parents </dc:title>
</cp:coreProperties>
</file>